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1572" r:id="rId2"/>
    <p:sldId id="554" r:id="rId3"/>
    <p:sldId id="304" r:id="rId4"/>
    <p:sldId id="1497" r:id="rId5"/>
    <p:sldId id="299" r:id="rId6"/>
    <p:sldId id="1515" r:id="rId7"/>
    <p:sldId id="308" r:id="rId8"/>
    <p:sldId id="307" r:id="rId9"/>
    <p:sldId id="310" r:id="rId10"/>
    <p:sldId id="1522" r:id="rId11"/>
    <p:sldId id="1517" r:id="rId12"/>
    <p:sldId id="295" r:id="rId13"/>
    <p:sldId id="1528" r:id="rId14"/>
    <p:sldId id="301" r:id="rId15"/>
    <p:sldId id="1532" r:id="rId16"/>
    <p:sldId id="373" r:id="rId17"/>
    <p:sldId id="339" r:id="rId18"/>
    <p:sldId id="291" r:id="rId19"/>
    <p:sldId id="375" r:id="rId20"/>
    <p:sldId id="1535" r:id="rId21"/>
    <p:sldId id="1279" r:id="rId22"/>
    <p:sldId id="1405" r:id="rId23"/>
    <p:sldId id="1498" r:id="rId24"/>
    <p:sldId id="1510" r:id="rId25"/>
    <p:sldId id="1571" r:id="rId26"/>
    <p:sldId id="1570" r:id="rId27"/>
    <p:sldId id="1493" r:id="rId28"/>
    <p:sldId id="1502" r:id="rId29"/>
    <p:sldId id="1503" r:id="rId30"/>
    <p:sldId id="1500" r:id="rId31"/>
    <p:sldId id="1375" r:id="rId32"/>
    <p:sldId id="1407" r:id="rId33"/>
    <p:sldId id="1408" r:id="rId34"/>
    <p:sldId id="1516" r:id="rId35"/>
    <p:sldId id="1512" r:id="rId36"/>
    <p:sldId id="1527" r:id="rId37"/>
    <p:sldId id="271" r:id="rId38"/>
    <p:sldId id="365" r:id="rId39"/>
    <p:sldId id="1379" r:id="rId40"/>
    <p:sldId id="312" r:id="rId4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99"/>
    <a:srgbClr val="008000"/>
    <a:srgbClr val="FF40FF"/>
    <a:srgbClr val="0000FF"/>
    <a:srgbClr val="FF3300"/>
    <a:srgbClr val="CC3300"/>
    <a:srgbClr val="FFCCFF"/>
    <a:srgbClr val="FF9999"/>
    <a:srgbClr val="99CCFF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36" autoAdjust="0"/>
    <p:restoredTop sz="94474" autoAdjust="0"/>
  </p:normalViewPr>
  <p:slideViewPr>
    <p:cSldViewPr snapToGrid="0" snapToObjects="1">
      <p:cViewPr varScale="1">
        <p:scale>
          <a:sx n="123" d="100"/>
          <a:sy n="123" d="100"/>
        </p:scale>
        <p:origin x="8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3b99287881d56c4f" providerId="LiveId" clId="{B7D43153-EE59-49D1-98BE-51D7AE7AAA4A}"/>
    <pc:docChg chg="undo custSel addSld delSld modSld">
      <pc:chgData name="" userId="3b99287881d56c4f" providerId="LiveId" clId="{B7D43153-EE59-49D1-98BE-51D7AE7AAA4A}" dt="2020-08-16T15:00:46.336" v="465" actId="2696"/>
      <pc:docMkLst>
        <pc:docMk/>
      </pc:docMkLst>
      <pc:sldChg chg="add del">
        <pc:chgData name="" userId="3b99287881d56c4f" providerId="LiveId" clId="{B7D43153-EE59-49D1-98BE-51D7AE7AAA4A}" dt="2020-08-16T14:59:22.205" v="244" actId="2696"/>
        <pc:sldMkLst>
          <pc:docMk/>
          <pc:sldMk cId="1087222698" sldId="258"/>
        </pc:sldMkLst>
      </pc:sldChg>
      <pc:sldChg chg="add del">
        <pc:chgData name="" userId="3b99287881d56c4f" providerId="LiveId" clId="{B7D43153-EE59-49D1-98BE-51D7AE7AAA4A}" dt="2020-08-16T14:59:22.201" v="243" actId="2696"/>
        <pc:sldMkLst>
          <pc:docMk/>
          <pc:sldMk cId="2582114191" sldId="259"/>
        </pc:sldMkLst>
      </pc:sldChg>
      <pc:sldChg chg="addSp delSp modSp add del">
        <pc:chgData name="" userId="3b99287881d56c4f" providerId="LiveId" clId="{B7D43153-EE59-49D1-98BE-51D7AE7AAA4A}" dt="2020-08-16T14:59:47.922" v="381" actId="2696"/>
        <pc:sldMkLst>
          <pc:docMk/>
          <pc:sldMk cId="3018924991" sldId="271"/>
        </pc:sldMkLst>
        <pc:picChg chg="add mod">
          <ac:chgData name="" userId="3b99287881d56c4f" providerId="LiveId" clId="{B7D43153-EE59-49D1-98BE-51D7AE7AAA4A}" dt="2020-08-16T14:55:35.266" v="165" actId="1076"/>
          <ac:picMkLst>
            <pc:docMk/>
            <pc:sldMk cId="3018924991" sldId="271"/>
            <ac:picMk id="3" creationId="{E047F391-12CB-41CA-A88B-F45ABF549BA0}"/>
          </ac:picMkLst>
        </pc:picChg>
        <pc:picChg chg="del">
          <ac:chgData name="" userId="3b99287881d56c4f" providerId="LiveId" clId="{B7D43153-EE59-49D1-98BE-51D7AE7AAA4A}" dt="2020-08-16T14:55:28.302" v="164" actId="478"/>
          <ac:picMkLst>
            <pc:docMk/>
            <pc:sldMk cId="3018924991" sldId="271"/>
            <ac:picMk id="4" creationId="{AC45FD9E-6886-4C46-98FD-A969E778A029}"/>
          </ac:picMkLst>
        </pc:picChg>
        <pc:picChg chg="del">
          <ac:chgData name="" userId="3b99287881d56c4f" providerId="LiveId" clId="{B7D43153-EE59-49D1-98BE-51D7AE7AAA4A}" dt="2020-08-16T14:55:24.153" v="162" actId="478"/>
          <ac:picMkLst>
            <pc:docMk/>
            <pc:sldMk cId="3018924991" sldId="271"/>
            <ac:picMk id="6" creationId="{D85A8359-2F5C-9643-BAAB-9988BB532CCA}"/>
          </ac:picMkLst>
        </pc:picChg>
        <pc:picChg chg="del">
          <ac:chgData name="" userId="3b99287881d56c4f" providerId="LiveId" clId="{B7D43153-EE59-49D1-98BE-51D7AE7AAA4A}" dt="2020-08-16T14:55:24.153" v="162" actId="478"/>
          <ac:picMkLst>
            <pc:docMk/>
            <pc:sldMk cId="3018924991" sldId="271"/>
            <ac:picMk id="7" creationId="{4E255EC1-2838-5E4B-BD49-C8E0B6ADCDEA}"/>
          </ac:picMkLst>
        </pc:picChg>
        <pc:picChg chg="del">
          <ac:chgData name="" userId="3b99287881d56c4f" providerId="LiveId" clId="{B7D43153-EE59-49D1-98BE-51D7AE7AAA4A}" dt="2020-08-16T14:55:24.153" v="162" actId="478"/>
          <ac:picMkLst>
            <pc:docMk/>
            <pc:sldMk cId="3018924991" sldId="271"/>
            <ac:picMk id="8" creationId="{BA98E927-6CE8-E244-BE97-015EDBB09A3B}"/>
          </ac:picMkLst>
        </pc:picChg>
        <pc:picChg chg="del">
          <ac:chgData name="" userId="3b99287881d56c4f" providerId="LiveId" clId="{B7D43153-EE59-49D1-98BE-51D7AE7AAA4A}" dt="2020-08-16T14:55:24.153" v="162" actId="478"/>
          <ac:picMkLst>
            <pc:docMk/>
            <pc:sldMk cId="3018924991" sldId="271"/>
            <ac:picMk id="9" creationId="{CA5E1C9B-0A27-404D-B299-855E08FF690F}"/>
          </ac:picMkLst>
        </pc:picChg>
        <pc:picChg chg="del">
          <ac:chgData name="" userId="3b99287881d56c4f" providerId="LiveId" clId="{B7D43153-EE59-49D1-98BE-51D7AE7AAA4A}" dt="2020-08-16T14:55:24.153" v="162" actId="478"/>
          <ac:picMkLst>
            <pc:docMk/>
            <pc:sldMk cId="3018924991" sldId="271"/>
            <ac:picMk id="10" creationId="{9C518F3C-98E7-5944-BDD8-8E8B0782F531}"/>
          </ac:picMkLst>
        </pc:picChg>
      </pc:sldChg>
      <pc:sldChg chg="add del">
        <pc:chgData name="" userId="3b99287881d56c4f" providerId="LiveId" clId="{B7D43153-EE59-49D1-98BE-51D7AE7AAA4A}" dt="2020-08-16T14:59:47.891" v="374" actId="2696"/>
        <pc:sldMkLst>
          <pc:docMk/>
          <pc:sldMk cId="317367191" sldId="275"/>
        </pc:sldMkLst>
      </pc:sldChg>
      <pc:sldChg chg="add del">
        <pc:chgData name="" userId="3b99287881d56c4f" providerId="LiveId" clId="{B7D43153-EE59-49D1-98BE-51D7AE7AAA4A}" dt="2020-08-16T14:59:48.019" v="398" actId="2696"/>
        <pc:sldMkLst>
          <pc:docMk/>
          <pc:sldMk cId="705060432" sldId="291"/>
        </pc:sldMkLst>
      </pc:sldChg>
      <pc:sldChg chg="addSp delSp modSp add del">
        <pc:chgData name="" userId="3b99287881d56c4f" providerId="LiveId" clId="{B7D43153-EE59-49D1-98BE-51D7AE7AAA4A}" dt="2020-08-16T14:59:48.066" v="404" actId="2696"/>
        <pc:sldMkLst>
          <pc:docMk/>
          <pc:sldMk cId="3338093760" sldId="295"/>
        </pc:sldMkLst>
        <pc:picChg chg="del">
          <ac:chgData name="" userId="3b99287881d56c4f" providerId="LiveId" clId="{B7D43153-EE59-49D1-98BE-51D7AE7AAA4A}" dt="2020-08-16T14:51:10.954" v="104" actId="478"/>
          <ac:picMkLst>
            <pc:docMk/>
            <pc:sldMk cId="3338093760" sldId="295"/>
            <ac:picMk id="2" creationId="{1122C51B-4A31-314C-A1E5-766A23A26E57}"/>
          </ac:picMkLst>
        </pc:picChg>
        <pc:picChg chg="del">
          <ac:chgData name="" userId="3b99287881d56c4f" providerId="LiveId" clId="{B7D43153-EE59-49D1-98BE-51D7AE7AAA4A}" dt="2020-08-16T14:51:10.954" v="104" actId="478"/>
          <ac:picMkLst>
            <pc:docMk/>
            <pc:sldMk cId="3338093760" sldId="295"/>
            <ac:picMk id="3" creationId="{5ADE5799-526D-DB4F-B21D-29CA0FD4BDF6}"/>
          </ac:picMkLst>
        </pc:picChg>
        <pc:picChg chg="del">
          <ac:chgData name="" userId="3b99287881d56c4f" providerId="LiveId" clId="{B7D43153-EE59-49D1-98BE-51D7AE7AAA4A}" dt="2020-08-16T14:51:10.954" v="104" actId="478"/>
          <ac:picMkLst>
            <pc:docMk/>
            <pc:sldMk cId="3338093760" sldId="295"/>
            <ac:picMk id="4" creationId="{3ADE205D-0BD4-D144-BAD2-2E7B265413C2}"/>
          </ac:picMkLst>
        </pc:picChg>
        <pc:picChg chg="add mod">
          <ac:chgData name="" userId="3b99287881d56c4f" providerId="LiveId" clId="{B7D43153-EE59-49D1-98BE-51D7AE7AAA4A}" dt="2020-08-16T14:51:14.016" v="105" actId="1076"/>
          <ac:picMkLst>
            <pc:docMk/>
            <pc:sldMk cId="3338093760" sldId="295"/>
            <ac:picMk id="7" creationId="{42AF4EC7-E057-4666-B5B1-6ACB4E11104A}"/>
          </ac:picMkLst>
        </pc:picChg>
      </pc:sldChg>
      <pc:sldChg chg="add del">
        <pc:chgData name="" userId="3b99287881d56c4f" providerId="LiveId" clId="{B7D43153-EE59-49D1-98BE-51D7AE7AAA4A}" dt="2020-08-16T14:59:48.112" v="411" actId="2696"/>
        <pc:sldMkLst>
          <pc:docMk/>
          <pc:sldMk cId="4141385363" sldId="299"/>
        </pc:sldMkLst>
      </pc:sldChg>
      <pc:sldChg chg="add del">
        <pc:chgData name="" userId="3b99287881d56c4f" providerId="LiveId" clId="{B7D43153-EE59-49D1-98BE-51D7AE7AAA4A}" dt="2020-08-16T14:59:48.050" v="402" actId="2696"/>
        <pc:sldMkLst>
          <pc:docMk/>
          <pc:sldMk cId="1155431320" sldId="301"/>
        </pc:sldMkLst>
      </pc:sldChg>
      <pc:sldChg chg="addSp delSp modSp add del">
        <pc:chgData name="" userId="3b99287881d56c4f" providerId="LiveId" clId="{B7D43153-EE59-49D1-98BE-51D7AE7AAA4A}" dt="2020-08-16T14:59:48.128" v="413" actId="2696"/>
        <pc:sldMkLst>
          <pc:docMk/>
          <pc:sldMk cId="2576647253" sldId="304"/>
        </pc:sldMkLst>
        <pc:picChg chg="del">
          <ac:chgData name="" userId="3b99287881d56c4f" providerId="LiveId" clId="{B7D43153-EE59-49D1-98BE-51D7AE7AAA4A}" dt="2020-08-16T14:47:30.719" v="56" actId="478"/>
          <ac:picMkLst>
            <pc:docMk/>
            <pc:sldMk cId="2576647253" sldId="304"/>
            <ac:picMk id="2" creationId="{56589129-79A6-2A48-86C9-C2B8A579CD54}"/>
          </ac:picMkLst>
        </pc:picChg>
        <pc:picChg chg="del">
          <ac:chgData name="" userId="3b99287881d56c4f" providerId="LiveId" clId="{B7D43153-EE59-49D1-98BE-51D7AE7AAA4A}" dt="2020-08-16T14:47:46.444" v="62" actId="478"/>
          <ac:picMkLst>
            <pc:docMk/>
            <pc:sldMk cId="2576647253" sldId="304"/>
            <ac:picMk id="3" creationId="{7E884FEB-E0C7-3346-B0BA-62BA42B5B1EA}"/>
          </ac:picMkLst>
        </pc:picChg>
        <pc:picChg chg="add mod">
          <ac:chgData name="" userId="3b99287881d56c4f" providerId="LiveId" clId="{B7D43153-EE59-49D1-98BE-51D7AE7AAA4A}" dt="2020-08-16T14:47:32.369" v="57" actId="1076"/>
          <ac:picMkLst>
            <pc:docMk/>
            <pc:sldMk cId="2576647253" sldId="304"/>
            <ac:picMk id="4" creationId="{06451D72-2AD3-4D0D-9DD1-74F70BB6A712}"/>
          </ac:picMkLst>
        </pc:picChg>
        <pc:picChg chg="add del mod">
          <ac:chgData name="" userId="3b99287881d56c4f" providerId="LiveId" clId="{B7D43153-EE59-49D1-98BE-51D7AE7AAA4A}" dt="2020-08-16T14:47:21.959" v="53"/>
          <ac:picMkLst>
            <pc:docMk/>
            <pc:sldMk cId="2576647253" sldId="304"/>
            <ac:picMk id="6" creationId="{2D9E37E2-EF18-4245-8C35-FBF664E1CF28}"/>
          </ac:picMkLst>
        </pc:picChg>
        <pc:picChg chg="add del">
          <ac:chgData name="" userId="3b99287881d56c4f" providerId="LiveId" clId="{B7D43153-EE59-49D1-98BE-51D7AE7AAA4A}" dt="2020-08-16T14:47:40.174" v="59"/>
          <ac:picMkLst>
            <pc:docMk/>
            <pc:sldMk cId="2576647253" sldId="304"/>
            <ac:picMk id="7" creationId="{5D492A79-96C6-4313-A840-6C9417B69A1E}"/>
          </ac:picMkLst>
        </pc:picChg>
        <pc:picChg chg="add mod">
          <ac:chgData name="" userId="3b99287881d56c4f" providerId="LiveId" clId="{B7D43153-EE59-49D1-98BE-51D7AE7AAA4A}" dt="2020-08-16T14:47:48.885" v="63" actId="1076"/>
          <ac:picMkLst>
            <pc:docMk/>
            <pc:sldMk cId="2576647253" sldId="304"/>
            <ac:picMk id="8" creationId="{8B14A859-20B9-4D15-9134-A140883E480E}"/>
          </ac:picMkLst>
        </pc:picChg>
      </pc:sldChg>
      <pc:sldChg chg="addSp delSp modSp add del">
        <pc:chgData name="" userId="3b99287881d56c4f" providerId="LiveId" clId="{B7D43153-EE59-49D1-98BE-51D7AE7AAA4A}" dt="2020-08-16T14:59:48.081" v="408" actId="2696"/>
        <pc:sldMkLst>
          <pc:docMk/>
          <pc:sldMk cId="4003786069" sldId="307"/>
        </pc:sldMkLst>
        <pc:picChg chg="add mod">
          <ac:chgData name="" userId="3b99287881d56c4f" providerId="LiveId" clId="{B7D43153-EE59-49D1-98BE-51D7AE7AAA4A}" dt="2020-08-16T14:49:26.124" v="83" actId="1076"/>
          <ac:picMkLst>
            <pc:docMk/>
            <pc:sldMk cId="4003786069" sldId="307"/>
            <ac:picMk id="2" creationId="{5E5A1C6E-03C1-4B77-BEBA-72344B59C150}"/>
          </ac:picMkLst>
        </pc:picChg>
        <pc:picChg chg="del">
          <ac:chgData name="" userId="3b99287881d56c4f" providerId="LiveId" clId="{B7D43153-EE59-49D1-98BE-51D7AE7AAA4A}" dt="2020-08-16T14:49:20.170" v="82" actId="478"/>
          <ac:picMkLst>
            <pc:docMk/>
            <pc:sldMk cId="4003786069" sldId="307"/>
            <ac:picMk id="4" creationId="{95BBACFE-30EB-804A-9F61-A7E4041CF3E0}"/>
          </ac:picMkLst>
        </pc:picChg>
        <pc:picChg chg="del mod">
          <ac:chgData name="" userId="3b99287881d56c4f" providerId="LiveId" clId="{B7D43153-EE59-49D1-98BE-51D7AE7AAA4A}" dt="2020-08-16T14:49:20.170" v="82" actId="478"/>
          <ac:picMkLst>
            <pc:docMk/>
            <pc:sldMk cId="4003786069" sldId="307"/>
            <ac:picMk id="8" creationId="{E557A532-5757-1E43-A290-D69CA3A443EC}"/>
          </ac:picMkLst>
        </pc:picChg>
        <pc:picChg chg="del mod">
          <ac:chgData name="" userId="3b99287881d56c4f" providerId="LiveId" clId="{B7D43153-EE59-49D1-98BE-51D7AE7AAA4A}" dt="2020-08-16T14:49:20.170" v="82" actId="478"/>
          <ac:picMkLst>
            <pc:docMk/>
            <pc:sldMk cId="4003786069" sldId="307"/>
            <ac:picMk id="10" creationId="{927B2918-835B-A74E-8CBC-4CF486618F24}"/>
          </ac:picMkLst>
        </pc:picChg>
        <pc:picChg chg="del mod">
          <ac:chgData name="" userId="3b99287881d56c4f" providerId="LiveId" clId="{B7D43153-EE59-49D1-98BE-51D7AE7AAA4A}" dt="2020-08-16T14:49:20.170" v="82" actId="478"/>
          <ac:picMkLst>
            <pc:docMk/>
            <pc:sldMk cId="4003786069" sldId="307"/>
            <ac:picMk id="13" creationId="{DDB8244E-8C7A-A243-8C94-549D98C436D4}"/>
          </ac:picMkLst>
        </pc:picChg>
        <pc:picChg chg="del mod">
          <ac:chgData name="" userId="3b99287881d56c4f" providerId="LiveId" clId="{B7D43153-EE59-49D1-98BE-51D7AE7AAA4A}" dt="2020-08-16T14:49:20.170" v="82" actId="478"/>
          <ac:picMkLst>
            <pc:docMk/>
            <pc:sldMk cId="4003786069" sldId="307"/>
            <ac:picMk id="16" creationId="{AFEA44E4-F73A-A94E-BC29-98867B500BA6}"/>
          </ac:picMkLst>
        </pc:picChg>
        <pc:picChg chg="del mod">
          <ac:chgData name="" userId="3b99287881d56c4f" providerId="LiveId" clId="{B7D43153-EE59-49D1-98BE-51D7AE7AAA4A}" dt="2020-08-16T14:49:20.170" v="82" actId="478"/>
          <ac:picMkLst>
            <pc:docMk/>
            <pc:sldMk cId="4003786069" sldId="307"/>
            <ac:picMk id="18" creationId="{0F3A870D-337A-B647-BB33-A3A6A82EF403}"/>
          </ac:picMkLst>
        </pc:picChg>
      </pc:sldChg>
      <pc:sldChg chg="addSp delSp modSp add del">
        <pc:chgData name="" userId="3b99287881d56c4f" providerId="LiveId" clId="{B7D43153-EE59-49D1-98BE-51D7AE7AAA4A}" dt="2020-08-16T14:59:48.081" v="409" actId="2696"/>
        <pc:sldMkLst>
          <pc:docMk/>
          <pc:sldMk cId="1052021329" sldId="308"/>
        </pc:sldMkLst>
        <pc:picChg chg="add mod">
          <ac:chgData name="" userId="3b99287881d56c4f" providerId="LiveId" clId="{B7D43153-EE59-49D1-98BE-51D7AE7AAA4A}" dt="2020-08-16T14:49:01.684" v="76" actId="1076"/>
          <ac:picMkLst>
            <pc:docMk/>
            <pc:sldMk cId="1052021329" sldId="308"/>
            <ac:picMk id="2" creationId="{75BDDFB4-8B68-47D3-BFEB-6E52AE9F9742}"/>
          </ac:picMkLst>
        </pc:picChg>
        <pc:picChg chg="del">
          <ac:chgData name="" userId="3b99287881d56c4f" providerId="LiveId" clId="{B7D43153-EE59-49D1-98BE-51D7AE7AAA4A}" dt="2020-08-16T14:48:54.294" v="75" actId="478"/>
          <ac:picMkLst>
            <pc:docMk/>
            <pc:sldMk cId="1052021329" sldId="308"/>
            <ac:picMk id="3" creationId="{9DFC651B-E484-894E-AFAA-7D809CB99833}"/>
          </ac:picMkLst>
        </pc:picChg>
        <pc:picChg chg="del">
          <ac:chgData name="" userId="3b99287881d56c4f" providerId="LiveId" clId="{B7D43153-EE59-49D1-98BE-51D7AE7AAA4A}" dt="2020-08-16T14:48:54.294" v="75" actId="478"/>
          <ac:picMkLst>
            <pc:docMk/>
            <pc:sldMk cId="1052021329" sldId="308"/>
            <ac:picMk id="6" creationId="{E91A1DDC-AD1F-284A-B998-712E3B910149}"/>
          </ac:picMkLst>
        </pc:picChg>
        <pc:picChg chg="del">
          <ac:chgData name="" userId="3b99287881d56c4f" providerId="LiveId" clId="{B7D43153-EE59-49D1-98BE-51D7AE7AAA4A}" dt="2020-08-16T14:48:54.294" v="75" actId="478"/>
          <ac:picMkLst>
            <pc:docMk/>
            <pc:sldMk cId="1052021329" sldId="308"/>
            <ac:picMk id="8" creationId="{F8E5C156-77DF-7A41-9F10-7DCD3816E118}"/>
          </ac:picMkLst>
        </pc:picChg>
        <pc:picChg chg="del">
          <ac:chgData name="" userId="3b99287881d56c4f" providerId="LiveId" clId="{B7D43153-EE59-49D1-98BE-51D7AE7AAA4A}" dt="2020-08-16T14:48:54.294" v="75" actId="478"/>
          <ac:picMkLst>
            <pc:docMk/>
            <pc:sldMk cId="1052021329" sldId="308"/>
            <ac:picMk id="10" creationId="{415BD26C-7F05-5B40-8896-3FBCE9568B24}"/>
          </ac:picMkLst>
        </pc:picChg>
        <pc:picChg chg="del">
          <ac:chgData name="" userId="3b99287881d56c4f" providerId="LiveId" clId="{B7D43153-EE59-49D1-98BE-51D7AE7AAA4A}" dt="2020-08-16T14:48:54.294" v="75" actId="478"/>
          <ac:picMkLst>
            <pc:docMk/>
            <pc:sldMk cId="1052021329" sldId="308"/>
            <ac:picMk id="12" creationId="{C4654AB2-987D-B047-85CD-D57643FA0344}"/>
          </ac:picMkLst>
        </pc:picChg>
        <pc:picChg chg="del">
          <ac:chgData name="" userId="3b99287881d56c4f" providerId="LiveId" clId="{B7D43153-EE59-49D1-98BE-51D7AE7AAA4A}" dt="2020-08-16T14:48:54.294" v="75" actId="478"/>
          <ac:picMkLst>
            <pc:docMk/>
            <pc:sldMk cId="1052021329" sldId="308"/>
            <ac:picMk id="15" creationId="{DB81BB99-E7A3-CE40-ADD7-DAFE8529C90A}"/>
          </ac:picMkLst>
        </pc:picChg>
      </pc:sldChg>
      <pc:sldChg chg="addSp delSp modSp add del">
        <pc:chgData name="" userId="3b99287881d56c4f" providerId="LiveId" clId="{B7D43153-EE59-49D1-98BE-51D7AE7AAA4A}" dt="2020-08-16T14:59:48.081" v="407" actId="2696"/>
        <pc:sldMkLst>
          <pc:docMk/>
          <pc:sldMk cId="2586687868" sldId="310"/>
        </pc:sldMkLst>
        <pc:picChg chg="del">
          <ac:chgData name="" userId="3b99287881d56c4f" providerId="LiveId" clId="{B7D43153-EE59-49D1-98BE-51D7AE7AAA4A}" dt="2020-08-16T14:49:38.926" v="88" actId="478"/>
          <ac:picMkLst>
            <pc:docMk/>
            <pc:sldMk cId="2586687868" sldId="310"/>
            <ac:picMk id="2" creationId="{4643FC01-E06B-B642-B6EA-08BC29C738B8}"/>
          </ac:picMkLst>
        </pc:picChg>
        <pc:picChg chg="del">
          <ac:chgData name="" userId="3b99287881d56c4f" providerId="LiveId" clId="{B7D43153-EE59-49D1-98BE-51D7AE7AAA4A}" dt="2020-08-16T14:49:38.926" v="88" actId="478"/>
          <ac:picMkLst>
            <pc:docMk/>
            <pc:sldMk cId="2586687868" sldId="310"/>
            <ac:picMk id="4" creationId="{0D531A58-6EA0-6D4B-935A-BB686874C03F}"/>
          </ac:picMkLst>
        </pc:picChg>
        <pc:picChg chg="del">
          <ac:chgData name="" userId="3b99287881d56c4f" providerId="LiveId" clId="{B7D43153-EE59-49D1-98BE-51D7AE7AAA4A}" dt="2020-08-16T14:49:38.926" v="88" actId="478"/>
          <ac:picMkLst>
            <pc:docMk/>
            <pc:sldMk cId="2586687868" sldId="310"/>
            <ac:picMk id="7" creationId="{2EA0944B-076F-9B44-8EE3-0C3D43905432}"/>
          </ac:picMkLst>
        </pc:picChg>
        <pc:picChg chg="del">
          <ac:chgData name="" userId="3b99287881d56c4f" providerId="LiveId" clId="{B7D43153-EE59-49D1-98BE-51D7AE7AAA4A}" dt="2020-08-16T14:49:38.926" v="88" actId="478"/>
          <ac:picMkLst>
            <pc:docMk/>
            <pc:sldMk cId="2586687868" sldId="310"/>
            <ac:picMk id="9" creationId="{03B28E70-1D90-CD44-9ECB-AA40C892EBCD}"/>
          </ac:picMkLst>
        </pc:picChg>
        <pc:picChg chg="add mod">
          <ac:chgData name="" userId="3b99287881d56c4f" providerId="LiveId" clId="{B7D43153-EE59-49D1-98BE-51D7AE7AAA4A}" dt="2020-08-16T14:49:49.749" v="89" actId="1076"/>
          <ac:picMkLst>
            <pc:docMk/>
            <pc:sldMk cId="2586687868" sldId="310"/>
            <ac:picMk id="11" creationId="{287AD9AF-717B-43A5-9AA7-54CDA74E3B06}"/>
          </ac:picMkLst>
        </pc:picChg>
      </pc:sldChg>
      <pc:sldChg chg="addSp delSp modSp add del">
        <pc:chgData name="" userId="3b99287881d56c4f" providerId="LiveId" clId="{B7D43153-EE59-49D1-98BE-51D7AE7AAA4A}" dt="2020-08-16T14:59:47.891" v="376" actId="2696"/>
        <pc:sldMkLst>
          <pc:docMk/>
          <pc:sldMk cId="963334949" sldId="311"/>
        </pc:sldMkLst>
        <pc:picChg chg="add mod">
          <ac:chgData name="" userId="3b99287881d56c4f" providerId="LiveId" clId="{B7D43153-EE59-49D1-98BE-51D7AE7AAA4A}" dt="2020-08-16T14:56:21.286" v="171" actId="1076"/>
          <ac:picMkLst>
            <pc:docMk/>
            <pc:sldMk cId="963334949" sldId="311"/>
            <ac:picMk id="2" creationId="{FEA912EC-4105-4410-A646-BA13D0EB23FC}"/>
          </ac:picMkLst>
        </pc:picChg>
        <pc:picChg chg="del">
          <ac:chgData name="" userId="3b99287881d56c4f" providerId="LiveId" clId="{B7D43153-EE59-49D1-98BE-51D7AE7AAA4A}" dt="2020-08-16T14:56:17.866" v="170" actId="478"/>
          <ac:picMkLst>
            <pc:docMk/>
            <pc:sldMk cId="963334949" sldId="311"/>
            <ac:picMk id="8" creationId="{DDE869F5-A7C2-7F49-8BA4-E6767FF57785}"/>
          </ac:picMkLst>
        </pc:picChg>
        <pc:picChg chg="del">
          <ac:chgData name="" userId="3b99287881d56c4f" providerId="LiveId" clId="{B7D43153-EE59-49D1-98BE-51D7AE7AAA4A}" dt="2020-08-16T14:56:17.866" v="170" actId="478"/>
          <ac:picMkLst>
            <pc:docMk/>
            <pc:sldMk cId="963334949" sldId="311"/>
            <ac:picMk id="9" creationId="{B142975D-617C-2C4B-B918-3471C49DA4CB}"/>
          </ac:picMkLst>
        </pc:picChg>
        <pc:picChg chg="del">
          <ac:chgData name="" userId="3b99287881d56c4f" providerId="LiveId" clId="{B7D43153-EE59-49D1-98BE-51D7AE7AAA4A}" dt="2020-08-16T14:56:17.866" v="170" actId="478"/>
          <ac:picMkLst>
            <pc:docMk/>
            <pc:sldMk cId="963334949" sldId="311"/>
            <ac:picMk id="10" creationId="{589C7012-7E93-9B4A-9737-E025FF2B1022}"/>
          </ac:picMkLst>
        </pc:picChg>
      </pc:sldChg>
      <pc:sldChg chg="add del">
        <pc:chgData name="" userId="3b99287881d56c4f" providerId="LiveId" clId="{B7D43153-EE59-49D1-98BE-51D7AE7AAA4A}" dt="2020-08-16T14:59:47.906" v="378" actId="2696"/>
        <pc:sldMkLst>
          <pc:docMk/>
          <pc:sldMk cId="3853544057" sldId="312"/>
        </pc:sldMkLst>
      </pc:sldChg>
      <pc:sldChg chg="add del">
        <pc:chgData name="" userId="3b99287881d56c4f" providerId="LiveId" clId="{B7D43153-EE59-49D1-98BE-51D7AE7AAA4A}" dt="2020-08-16T14:59:47.906" v="377" actId="2696"/>
        <pc:sldMkLst>
          <pc:docMk/>
          <pc:sldMk cId="841876585" sldId="331"/>
        </pc:sldMkLst>
      </pc:sldChg>
      <pc:sldChg chg="add del">
        <pc:chgData name="" userId="3b99287881d56c4f" providerId="LiveId" clId="{B7D43153-EE59-49D1-98BE-51D7AE7AAA4A}" dt="2020-08-16T14:59:47.891" v="375" actId="2696"/>
        <pc:sldMkLst>
          <pc:docMk/>
          <pc:sldMk cId="3703334155" sldId="334"/>
        </pc:sldMkLst>
      </pc:sldChg>
      <pc:sldChg chg="add del">
        <pc:chgData name="" userId="3b99287881d56c4f" providerId="LiveId" clId="{B7D43153-EE59-49D1-98BE-51D7AE7AAA4A}" dt="2020-08-16T14:59:48.034" v="399" actId="2696"/>
        <pc:sldMkLst>
          <pc:docMk/>
          <pc:sldMk cId="1429015285" sldId="339"/>
        </pc:sldMkLst>
      </pc:sldChg>
      <pc:sldChg chg="add del">
        <pc:chgData name="" userId="3b99287881d56c4f" providerId="LiveId" clId="{B7D43153-EE59-49D1-98BE-51D7AE7AAA4A}" dt="2020-08-16T15:00:46.330" v="464" actId="2696"/>
        <pc:sldMkLst>
          <pc:docMk/>
          <pc:sldMk cId="886461816" sldId="340"/>
        </pc:sldMkLst>
      </pc:sldChg>
      <pc:sldChg chg="addSp delSp modSp add del">
        <pc:chgData name="" userId="3b99287881d56c4f" providerId="LiveId" clId="{B7D43153-EE59-49D1-98BE-51D7AE7AAA4A}" dt="2020-08-16T15:00:46.288" v="459" actId="2696"/>
        <pc:sldMkLst>
          <pc:docMk/>
          <pc:sldMk cId="287241310" sldId="341"/>
        </pc:sldMkLst>
        <pc:grpChg chg="del">
          <ac:chgData name="" userId="3b99287881d56c4f" providerId="LiveId" clId="{B7D43153-EE59-49D1-98BE-51D7AE7AAA4A}" dt="2020-08-16T14:57:17.841" v="178" actId="478"/>
          <ac:grpSpMkLst>
            <pc:docMk/>
            <pc:sldMk cId="287241310" sldId="341"/>
            <ac:grpSpMk id="31" creationId="{FEA4220F-3E0E-F343-825E-72ECE12EE0C4}"/>
          </ac:grpSpMkLst>
        </pc:grpChg>
        <pc:picChg chg="add mod">
          <ac:chgData name="" userId="3b99287881d56c4f" providerId="LiveId" clId="{B7D43153-EE59-49D1-98BE-51D7AE7AAA4A}" dt="2020-08-16T14:57:23.351" v="179" actId="1076"/>
          <ac:picMkLst>
            <pc:docMk/>
            <pc:sldMk cId="287241310" sldId="341"/>
            <ac:picMk id="2" creationId="{0543E929-3AE6-4684-B16C-F2F9F560206A}"/>
          </ac:picMkLst>
        </pc:picChg>
        <pc:picChg chg="del">
          <ac:chgData name="" userId="3b99287881d56c4f" providerId="LiveId" clId="{B7D43153-EE59-49D1-98BE-51D7AE7AAA4A}" dt="2020-08-16T14:57:17.841" v="178" actId="478"/>
          <ac:picMkLst>
            <pc:docMk/>
            <pc:sldMk cId="287241310" sldId="341"/>
            <ac:picMk id="21" creationId="{C5B21DEC-5DC3-B049-B026-77B59ECCEFDC}"/>
          </ac:picMkLst>
        </pc:picChg>
        <pc:picChg chg="del">
          <ac:chgData name="" userId="3b99287881d56c4f" providerId="LiveId" clId="{B7D43153-EE59-49D1-98BE-51D7AE7AAA4A}" dt="2020-08-16T14:57:17.841" v="178" actId="478"/>
          <ac:picMkLst>
            <pc:docMk/>
            <pc:sldMk cId="287241310" sldId="341"/>
            <ac:picMk id="23" creationId="{A9E8548C-BF40-9946-922C-70B0EFBBE6A5}"/>
          </ac:picMkLst>
        </pc:picChg>
      </pc:sldChg>
      <pc:sldChg chg="add del">
        <pc:chgData name="" userId="3b99287881d56c4f" providerId="LiveId" clId="{B7D43153-EE59-49D1-98BE-51D7AE7AAA4A}" dt="2020-08-16T14:59:22.158" v="236" actId="2696"/>
        <pc:sldMkLst>
          <pc:docMk/>
          <pc:sldMk cId="1861730916" sldId="357"/>
        </pc:sldMkLst>
      </pc:sldChg>
      <pc:sldChg chg="add del">
        <pc:chgData name="" userId="3b99287881d56c4f" providerId="LiveId" clId="{B7D43153-EE59-49D1-98BE-51D7AE7AAA4A}" dt="2020-08-16T14:59:22.158" v="238" actId="2696"/>
        <pc:sldMkLst>
          <pc:docMk/>
          <pc:sldMk cId="2191467342" sldId="358"/>
        </pc:sldMkLst>
      </pc:sldChg>
      <pc:sldChg chg="add del">
        <pc:chgData name="" userId="3b99287881d56c4f" providerId="LiveId" clId="{B7D43153-EE59-49D1-98BE-51D7AE7AAA4A}" dt="2020-08-16T14:59:22.158" v="237" actId="2696"/>
        <pc:sldMkLst>
          <pc:docMk/>
          <pc:sldMk cId="1619993151" sldId="359"/>
        </pc:sldMkLst>
      </pc:sldChg>
      <pc:sldChg chg="add del">
        <pc:chgData name="" userId="3b99287881d56c4f" providerId="LiveId" clId="{B7D43153-EE59-49D1-98BE-51D7AE7AAA4A}" dt="2020-08-16T14:59:47.922" v="380" actId="2696"/>
        <pc:sldMkLst>
          <pc:docMk/>
          <pc:sldMk cId="1007301781" sldId="365"/>
        </pc:sldMkLst>
      </pc:sldChg>
      <pc:sldChg chg="add del">
        <pc:chgData name="" userId="3b99287881d56c4f" providerId="LiveId" clId="{B7D43153-EE59-49D1-98BE-51D7AE7AAA4A}" dt="2020-08-16T14:59:48.034" v="400" actId="2696"/>
        <pc:sldMkLst>
          <pc:docMk/>
          <pc:sldMk cId="2055127343" sldId="373"/>
        </pc:sldMkLst>
      </pc:sldChg>
      <pc:sldChg chg="add del">
        <pc:chgData name="" userId="3b99287881d56c4f" providerId="LiveId" clId="{B7D43153-EE59-49D1-98BE-51D7AE7AAA4A}" dt="2020-08-16T14:59:48.128" v="414" actId="2696"/>
        <pc:sldMkLst>
          <pc:docMk/>
          <pc:sldMk cId="373926925" sldId="374"/>
        </pc:sldMkLst>
      </pc:sldChg>
      <pc:sldChg chg="add del">
        <pc:chgData name="" userId="3b99287881d56c4f" providerId="LiveId" clId="{B7D43153-EE59-49D1-98BE-51D7AE7AAA4A}" dt="2020-08-16T14:59:48.019" v="397" actId="2696"/>
        <pc:sldMkLst>
          <pc:docMk/>
          <pc:sldMk cId="3874600779" sldId="375"/>
        </pc:sldMkLst>
      </pc:sldChg>
      <pc:sldChg chg="add del">
        <pc:chgData name="" userId="3b99287881d56c4f" providerId="LiveId" clId="{B7D43153-EE59-49D1-98BE-51D7AE7AAA4A}" dt="2020-08-16T14:59:22.173" v="241" actId="2696"/>
        <pc:sldMkLst>
          <pc:docMk/>
          <pc:sldMk cId="1234403764" sldId="683"/>
        </pc:sldMkLst>
      </pc:sldChg>
      <pc:sldChg chg="add del">
        <pc:chgData name="" userId="3b99287881d56c4f" providerId="LiveId" clId="{B7D43153-EE59-49D1-98BE-51D7AE7AAA4A}" dt="2020-08-16T14:59:48.003" v="395" actId="2696"/>
        <pc:sldMkLst>
          <pc:docMk/>
          <pc:sldMk cId="479644362" sldId="1279"/>
        </pc:sldMkLst>
      </pc:sldChg>
      <pc:sldChg chg="addSp delSp modSp add del delAnim">
        <pc:chgData name="" userId="3b99287881d56c4f" providerId="LiveId" clId="{B7D43153-EE59-49D1-98BE-51D7AE7AAA4A}" dt="2020-08-16T14:59:47.956" v="387" actId="2696"/>
        <pc:sldMkLst>
          <pc:docMk/>
          <pc:sldMk cId="1553143857" sldId="1375"/>
        </pc:sldMkLst>
        <pc:picChg chg="del">
          <ac:chgData name="" userId="3b99287881d56c4f" providerId="LiveId" clId="{B7D43153-EE59-49D1-98BE-51D7AE7AAA4A}" dt="2020-08-16T14:53:37.851" v="134" actId="478"/>
          <ac:picMkLst>
            <pc:docMk/>
            <pc:sldMk cId="1553143857" sldId="1375"/>
            <ac:picMk id="4" creationId="{2816F011-3852-4423-881B-92B81244047F}"/>
          </ac:picMkLst>
        </pc:picChg>
        <pc:picChg chg="add mod">
          <ac:chgData name="" userId="3b99287881d56c4f" providerId="LiveId" clId="{B7D43153-EE59-49D1-98BE-51D7AE7AAA4A}" dt="2020-08-16T14:53:40.171" v="135" actId="1076"/>
          <ac:picMkLst>
            <pc:docMk/>
            <pc:sldMk cId="1553143857" sldId="1375"/>
            <ac:picMk id="6" creationId="{6503803E-543E-42C8-B2B3-967BC9232BD6}"/>
          </ac:picMkLst>
        </pc:picChg>
      </pc:sldChg>
      <pc:sldChg chg="add del">
        <pc:chgData name="" userId="3b99287881d56c4f" providerId="LiveId" clId="{B7D43153-EE59-49D1-98BE-51D7AE7AAA4A}" dt="2020-08-16T14:59:47.922" v="379" actId="2696"/>
        <pc:sldMkLst>
          <pc:docMk/>
          <pc:sldMk cId="571050109" sldId="1379"/>
        </pc:sldMkLst>
      </pc:sldChg>
      <pc:sldChg chg="add del">
        <pc:chgData name="" userId="3b99287881d56c4f" providerId="LiveId" clId="{B7D43153-EE59-49D1-98BE-51D7AE7AAA4A}" dt="2020-08-16T15:00:46.313" v="461" actId="2696"/>
        <pc:sldMkLst>
          <pc:docMk/>
          <pc:sldMk cId="1714049697" sldId="1381"/>
        </pc:sldMkLst>
      </pc:sldChg>
      <pc:sldChg chg="add del">
        <pc:chgData name="" userId="3b99287881d56c4f" providerId="LiveId" clId="{B7D43153-EE59-49D1-98BE-51D7AE7AAA4A}" dt="2020-08-16T14:59:22.329" v="267" actId="2696"/>
        <pc:sldMkLst>
          <pc:docMk/>
          <pc:sldMk cId="354658568" sldId="1387"/>
        </pc:sldMkLst>
      </pc:sldChg>
      <pc:sldChg chg="add del">
        <pc:chgData name="" userId="3b99287881d56c4f" providerId="LiveId" clId="{B7D43153-EE59-49D1-98BE-51D7AE7AAA4A}" dt="2020-08-16T14:59:22.327" v="266" actId="2696"/>
        <pc:sldMkLst>
          <pc:docMk/>
          <pc:sldMk cId="1159596635" sldId="1388"/>
        </pc:sldMkLst>
      </pc:sldChg>
      <pc:sldChg chg="add del">
        <pc:chgData name="" userId="3b99287881d56c4f" providerId="LiveId" clId="{B7D43153-EE59-49D1-98BE-51D7AE7AAA4A}" dt="2020-08-16T14:59:22.173" v="239" actId="2696"/>
        <pc:sldMkLst>
          <pc:docMk/>
          <pc:sldMk cId="4282826554" sldId="1391"/>
        </pc:sldMkLst>
      </pc:sldChg>
      <pc:sldChg chg="add del">
        <pc:chgData name="" userId="3b99287881d56c4f" providerId="LiveId" clId="{B7D43153-EE59-49D1-98BE-51D7AE7AAA4A}" dt="2020-08-16T15:00:46.319" v="462" actId="2696"/>
        <pc:sldMkLst>
          <pc:docMk/>
          <pc:sldMk cId="2654873537" sldId="1393"/>
        </pc:sldMkLst>
      </pc:sldChg>
      <pc:sldChg chg="addSp delSp modSp add del">
        <pc:chgData name="" userId="3b99287881d56c4f" providerId="LiveId" clId="{B7D43153-EE59-49D1-98BE-51D7AE7AAA4A}" dt="2020-08-16T14:59:48.003" v="394" actId="2696"/>
        <pc:sldMkLst>
          <pc:docMk/>
          <pc:sldMk cId="3693936514" sldId="1405"/>
        </pc:sldMkLst>
        <pc:picChg chg="del">
          <ac:chgData name="" userId="3b99287881d56c4f" providerId="LiveId" clId="{B7D43153-EE59-49D1-98BE-51D7AE7AAA4A}" dt="2020-08-16T14:51:43.202" v="108" actId="478"/>
          <ac:picMkLst>
            <pc:docMk/>
            <pc:sldMk cId="3693936514" sldId="1405"/>
            <ac:picMk id="2" creationId="{9CCB4271-5DAA-D642-AE74-D4B49CBF69AF}"/>
          </ac:picMkLst>
        </pc:picChg>
        <pc:picChg chg="add mod">
          <ac:chgData name="" userId="3b99287881d56c4f" providerId="LiveId" clId="{B7D43153-EE59-49D1-98BE-51D7AE7AAA4A}" dt="2020-08-16T14:51:45.312" v="109" actId="1076"/>
          <ac:picMkLst>
            <pc:docMk/>
            <pc:sldMk cId="3693936514" sldId="1405"/>
            <ac:picMk id="4" creationId="{0D7D6183-8422-42BE-8981-59ECBE2669D6}"/>
          </ac:picMkLst>
        </pc:picChg>
      </pc:sldChg>
      <pc:sldChg chg="addSp delSp modSp add del">
        <pc:chgData name="" userId="3b99287881d56c4f" providerId="LiveId" clId="{B7D43153-EE59-49D1-98BE-51D7AE7AAA4A}" dt="2020-08-16T14:59:47.956" v="386" actId="2696"/>
        <pc:sldMkLst>
          <pc:docMk/>
          <pc:sldMk cId="1470066366" sldId="1407"/>
        </pc:sldMkLst>
        <pc:picChg chg="del">
          <ac:chgData name="" userId="3b99287881d56c4f" providerId="LiveId" clId="{B7D43153-EE59-49D1-98BE-51D7AE7AAA4A}" dt="2020-08-16T14:53:53.600" v="139" actId="478"/>
          <ac:picMkLst>
            <pc:docMk/>
            <pc:sldMk cId="1470066366" sldId="1407"/>
            <ac:picMk id="2" creationId="{91AED788-922E-2846-82CB-2CA681EB4E5A}"/>
          </ac:picMkLst>
        </pc:picChg>
        <pc:picChg chg="add mod ord">
          <ac:chgData name="" userId="3b99287881d56c4f" providerId="LiveId" clId="{B7D43153-EE59-49D1-98BE-51D7AE7AAA4A}" dt="2020-08-16T14:53:59.405" v="141" actId="167"/>
          <ac:picMkLst>
            <pc:docMk/>
            <pc:sldMk cId="1470066366" sldId="1407"/>
            <ac:picMk id="4" creationId="{BCB68E30-F255-4412-9712-B9F7EEBB27E5}"/>
          </ac:picMkLst>
        </pc:picChg>
        <pc:picChg chg="del">
          <ac:chgData name="" userId="3b99287881d56c4f" providerId="LiveId" clId="{B7D43153-EE59-49D1-98BE-51D7AE7AAA4A}" dt="2020-08-16T14:53:53.600" v="139" actId="478"/>
          <ac:picMkLst>
            <pc:docMk/>
            <pc:sldMk cId="1470066366" sldId="1407"/>
            <ac:picMk id="5" creationId="{9C22DB86-5127-9E48-8222-62D508877386}"/>
          </ac:picMkLst>
        </pc:picChg>
        <pc:picChg chg="del">
          <ac:chgData name="" userId="3b99287881d56c4f" providerId="LiveId" clId="{B7D43153-EE59-49D1-98BE-51D7AE7AAA4A}" dt="2020-08-16T14:53:53.600" v="139" actId="478"/>
          <ac:picMkLst>
            <pc:docMk/>
            <pc:sldMk cId="1470066366" sldId="1407"/>
            <ac:picMk id="6" creationId="{6D3FB4FF-470F-3A48-93E8-9E1B9B7C3F7E}"/>
          </ac:picMkLst>
        </pc:picChg>
        <pc:picChg chg="del">
          <ac:chgData name="" userId="3b99287881d56c4f" providerId="LiveId" clId="{B7D43153-EE59-49D1-98BE-51D7AE7AAA4A}" dt="2020-08-16T14:53:53.600" v="139" actId="478"/>
          <ac:picMkLst>
            <pc:docMk/>
            <pc:sldMk cId="1470066366" sldId="1407"/>
            <ac:picMk id="7" creationId="{55CCDE25-6AAD-F045-8E41-CF30AF4193A2}"/>
          </ac:picMkLst>
        </pc:picChg>
      </pc:sldChg>
      <pc:sldChg chg="addSp delSp modSp add del">
        <pc:chgData name="" userId="3b99287881d56c4f" providerId="LiveId" clId="{B7D43153-EE59-49D1-98BE-51D7AE7AAA4A}" dt="2020-08-16T14:59:47.956" v="385" actId="2696"/>
        <pc:sldMkLst>
          <pc:docMk/>
          <pc:sldMk cId="257295337" sldId="1408"/>
        </pc:sldMkLst>
        <pc:picChg chg="add mod">
          <ac:chgData name="" userId="3b99287881d56c4f" providerId="LiveId" clId="{B7D43153-EE59-49D1-98BE-51D7AE7AAA4A}" dt="2020-08-16T14:54:16.350" v="145" actId="1076"/>
          <ac:picMkLst>
            <pc:docMk/>
            <pc:sldMk cId="257295337" sldId="1408"/>
            <ac:picMk id="2" creationId="{D9BC813D-9546-4C69-8005-F660A0C2F5DC}"/>
          </ac:picMkLst>
        </pc:picChg>
        <pc:picChg chg="del">
          <ac:chgData name="" userId="3b99287881d56c4f" providerId="LiveId" clId="{B7D43153-EE59-49D1-98BE-51D7AE7AAA4A}" dt="2020-08-16T14:54:13.090" v="144" actId="478"/>
          <ac:picMkLst>
            <pc:docMk/>
            <pc:sldMk cId="257295337" sldId="1408"/>
            <ac:picMk id="14" creationId="{2709B1E3-E259-8A48-98A0-9948596DEBD3}"/>
          </ac:picMkLst>
        </pc:picChg>
        <pc:picChg chg="del">
          <ac:chgData name="" userId="3b99287881d56c4f" providerId="LiveId" clId="{B7D43153-EE59-49D1-98BE-51D7AE7AAA4A}" dt="2020-08-16T14:54:13.090" v="144" actId="478"/>
          <ac:picMkLst>
            <pc:docMk/>
            <pc:sldMk cId="257295337" sldId="1408"/>
            <ac:picMk id="17" creationId="{D7F2B982-3BA2-F347-967E-FD7C7167230D}"/>
          </ac:picMkLst>
        </pc:picChg>
        <pc:picChg chg="del">
          <ac:chgData name="" userId="3b99287881d56c4f" providerId="LiveId" clId="{B7D43153-EE59-49D1-98BE-51D7AE7AAA4A}" dt="2020-08-16T14:54:13.090" v="144" actId="478"/>
          <ac:picMkLst>
            <pc:docMk/>
            <pc:sldMk cId="257295337" sldId="1408"/>
            <ac:picMk id="18" creationId="{EA81EE97-0159-724B-8CB9-8CBE81F9356B}"/>
          </ac:picMkLst>
        </pc:picChg>
      </pc:sldChg>
      <pc:sldChg chg="add del">
        <pc:chgData name="" userId="3b99287881d56c4f" providerId="LiveId" clId="{B7D43153-EE59-49D1-98BE-51D7AE7AAA4A}" dt="2020-08-16T14:59:22.419" v="283" actId="2696"/>
        <pc:sldMkLst>
          <pc:docMk/>
          <pc:sldMk cId="1877511333" sldId="1409"/>
        </pc:sldMkLst>
      </pc:sldChg>
      <pc:sldChg chg="add del">
        <pc:chgData name="" userId="3b99287881d56c4f" providerId="LiveId" clId="{B7D43153-EE59-49D1-98BE-51D7AE7AAA4A}" dt="2020-08-16T14:59:22.406" v="280" actId="2696"/>
        <pc:sldMkLst>
          <pc:docMk/>
          <pc:sldMk cId="2389435499" sldId="1410"/>
        </pc:sldMkLst>
      </pc:sldChg>
      <pc:sldChg chg="add del">
        <pc:chgData name="" userId="3b99287881d56c4f" providerId="LiveId" clId="{B7D43153-EE59-49D1-98BE-51D7AE7AAA4A}" dt="2020-08-16T14:59:22.400" v="279" actId="2696"/>
        <pc:sldMkLst>
          <pc:docMk/>
          <pc:sldMk cId="2470229677" sldId="1411"/>
        </pc:sldMkLst>
      </pc:sldChg>
      <pc:sldChg chg="add del">
        <pc:chgData name="" userId="3b99287881d56c4f" providerId="LiveId" clId="{B7D43153-EE59-49D1-98BE-51D7AE7AAA4A}" dt="2020-08-16T14:59:22.386" v="278" actId="2696"/>
        <pc:sldMkLst>
          <pc:docMk/>
          <pc:sldMk cId="4154361492" sldId="1412"/>
        </pc:sldMkLst>
      </pc:sldChg>
      <pc:sldChg chg="add del">
        <pc:chgData name="" userId="3b99287881d56c4f" providerId="LiveId" clId="{B7D43153-EE59-49D1-98BE-51D7AE7AAA4A}" dt="2020-08-16T14:59:22.386" v="277" actId="2696"/>
        <pc:sldMkLst>
          <pc:docMk/>
          <pc:sldMk cId="4010549351" sldId="1413"/>
        </pc:sldMkLst>
      </pc:sldChg>
      <pc:sldChg chg="add del">
        <pc:chgData name="" userId="3b99287881d56c4f" providerId="LiveId" clId="{B7D43153-EE59-49D1-98BE-51D7AE7AAA4A}" dt="2020-08-16T14:59:22.369" v="276" actId="2696"/>
        <pc:sldMkLst>
          <pc:docMk/>
          <pc:sldMk cId="2321431932" sldId="1414"/>
        </pc:sldMkLst>
      </pc:sldChg>
      <pc:sldChg chg="add del">
        <pc:chgData name="" userId="3b99287881d56c4f" providerId="LiveId" clId="{B7D43153-EE59-49D1-98BE-51D7AE7AAA4A}" dt="2020-08-16T14:59:22.369" v="275" actId="2696"/>
        <pc:sldMkLst>
          <pc:docMk/>
          <pc:sldMk cId="1951647149" sldId="1415"/>
        </pc:sldMkLst>
      </pc:sldChg>
      <pc:sldChg chg="add del">
        <pc:chgData name="" userId="3b99287881d56c4f" providerId="LiveId" clId="{B7D43153-EE59-49D1-98BE-51D7AE7AAA4A}" dt="2020-08-16T14:59:22.369" v="274" actId="2696"/>
        <pc:sldMkLst>
          <pc:docMk/>
          <pc:sldMk cId="4139519948" sldId="1416"/>
        </pc:sldMkLst>
      </pc:sldChg>
      <pc:sldChg chg="add del">
        <pc:chgData name="" userId="3b99287881d56c4f" providerId="LiveId" clId="{B7D43153-EE59-49D1-98BE-51D7AE7AAA4A}" dt="2020-08-16T15:00:46.269" v="453" actId="2696"/>
        <pc:sldMkLst>
          <pc:docMk/>
          <pc:sldMk cId="1916606201" sldId="1417"/>
        </pc:sldMkLst>
      </pc:sldChg>
      <pc:sldChg chg="add del">
        <pc:chgData name="" userId="3b99287881d56c4f" providerId="LiveId" clId="{B7D43153-EE59-49D1-98BE-51D7AE7AAA4A}" dt="2020-08-16T14:59:22.317" v="264" actId="2696"/>
        <pc:sldMkLst>
          <pc:docMk/>
          <pc:sldMk cId="1643471956" sldId="1418"/>
        </pc:sldMkLst>
      </pc:sldChg>
      <pc:sldChg chg="add del">
        <pc:chgData name="" userId="3b99287881d56c4f" providerId="LiveId" clId="{B7D43153-EE59-49D1-98BE-51D7AE7AAA4A}" dt="2020-08-16T15:00:46.247" v="451" actId="2696"/>
        <pc:sldMkLst>
          <pc:docMk/>
          <pc:sldMk cId="1299998625" sldId="1419"/>
        </pc:sldMkLst>
      </pc:sldChg>
      <pc:sldChg chg="add del">
        <pc:chgData name="" userId="3b99287881d56c4f" providerId="LiveId" clId="{B7D43153-EE59-49D1-98BE-51D7AE7AAA4A}" dt="2020-08-16T15:00:46.240" v="448" actId="2696"/>
        <pc:sldMkLst>
          <pc:docMk/>
          <pc:sldMk cId="2723645526" sldId="1420"/>
        </pc:sldMkLst>
      </pc:sldChg>
      <pc:sldChg chg="add del">
        <pc:chgData name="" userId="3b99287881d56c4f" providerId="LiveId" clId="{B7D43153-EE59-49D1-98BE-51D7AE7AAA4A}" dt="2020-08-16T15:00:46.208" v="442" actId="2696"/>
        <pc:sldMkLst>
          <pc:docMk/>
          <pc:sldMk cId="1323807165" sldId="1421"/>
        </pc:sldMkLst>
      </pc:sldChg>
      <pc:sldChg chg="add del">
        <pc:chgData name="" userId="3b99287881d56c4f" providerId="LiveId" clId="{B7D43153-EE59-49D1-98BE-51D7AE7AAA4A}" dt="2020-08-16T14:59:22.329" v="268" actId="2696"/>
        <pc:sldMkLst>
          <pc:docMk/>
          <pc:sldMk cId="2480496605" sldId="1427"/>
        </pc:sldMkLst>
      </pc:sldChg>
      <pc:sldChg chg="add del">
        <pc:chgData name="" userId="3b99287881d56c4f" providerId="LiveId" clId="{B7D43153-EE59-49D1-98BE-51D7AE7AAA4A}" dt="2020-08-16T14:59:22.307" v="263" actId="2696"/>
        <pc:sldMkLst>
          <pc:docMk/>
          <pc:sldMk cId="2012982847" sldId="1428"/>
        </pc:sldMkLst>
      </pc:sldChg>
      <pc:sldChg chg="add del">
        <pc:chgData name="" userId="3b99287881d56c4f" providerId="LiveId" clId="{B7D43153-EE59-49D1-98BE-51D7AE7AAA4A}" dt="2020-08-16T14:59:22.322" v="265" actId="2696"/>
        <pc:sldMkLst>
          <pc:docMk/>
          <pc:sldMk cId="627592764" sldId="1429"/>
        </pc:sldMkLst>
      </pc:sldChg>
      <pc:sldChg chg="add del">
        <pc:chgData name="" userId="3b99287881d56c4f" providerId="LiveId" clId="{B7D43153-EE59-49D1-98BE-51D7AE7AAA4A}" dt="2020-08-16T14:59:22.305" v="262" actId="2696"/>
        <pc:sldMkLst>
          <pc:docMk/>
          <pc:sldMk cId="1149194849" sldId="1430"/>
        </pc:sldMkLst>
      </pc:sldChg>
      <pc:sldChg chg="add del">
        <pc:chgData name="" userId="3b99287881d56c4f" providerId="LiveId" clId="{B7D43153-EE59-49D1-98BE-51D7AE7AAA4A}" dt="2020-08-16T14:59:22.300" v="261" actId="2696"/>
        <pc:sldMkLst>
          <pc:docMk/>
          <pc:sldMk cId="2617942589" sldId="1431"/>
        </pc:sldMkLst>
      </pc:sldChg>
      <pc:sldChg chg="add del">
        <pc:chgData name="" userId="3b99287881d56c4f" providerId="LiveId" clId="{B7D43153-EE59-49D1-98BE-51D7AE7AAA4A}" dt="2020-08-16T14:59:22.293" v="260" actId="2696"/>
        <pc:sldMkLst>
          <pc:docMk/>
          <pc:sldMk cId="1946414469" sldId="1432"/>
        </pc:sldMkLst>
      </pc:sldChg>
      <pc:sldChg chg="add del">
        <pc:chgData name="" userId="3b99287881d56c4f" providerId="LiveId" clId="{B7D43153-EE59-49D1-98BE-51D7AE7AAA4A}" dt="2020-08-16T14:59:22.285" v="259" actId="2696"/>
        <pc:sldMkLst>
          <pc:docMk/>
          <pc:sldMk cId="2427780069" sldId="1433"/>
        </pc:sldMkLst>
      </pc:sldChg>
      <pc:sldChg chg="add del">
        <pc:chgData name="" userId="3b99287881d56c4f" providerId="LiveId" clId="{B7D43153-EE59-49D1-98BE-51D7AE7AAA4A}" dt="2020-08-16T14:59:22.280" v="258" actId="2696"/>
        <pc:sldMkLst>
          <pc:docMk/>
          <pc:sldMk cId="1385036743" sldId="1434"/>
        </pc:sldMkLst>
      </pc:sldChg>
      <pc:sldChg chg="add del">
        <pc:chgData name="" userId="3b99287881d56c4f" providerId="LiveId" clId="{B7D43153-EE59-49D1-98BE-51D7AE7AAA4A}" dt="2020-08-16T14:59:22.276" v="257" actId="2696"/>
        <pc:sldMkLst>
          <pc:docMk/>
          <pc:sldMk cId="1493031937" sldId="1435"/>
        </pc:sldMkLst>
      </pc:sldChg>
      <pc:sldChg chg="add del">
        <pc:chgData name="" userId="3b99287881d56c4f" providerId="LiveId" clId="{B7D43153-EE59-49D1-98BE-51D7AE7AAA4A}" dt="2020-08-16T14:59:22.272" v="256" actId="2696"/>
        <pc:sldMkLst>
          <pc:docMk/>
          <pc:sldMk cId="3223520729" sldId="1436"/>
        </pc:sldMkLst>
      </pc:sldChg>
      <pc:sldChg chg="add del">
        <pc:chgData name="" userId="3b99287881d56c4f" providerId="LiveId" clId="{B7D43153-EE59-49D1-98BE-51D7AE7AAA4A}" dt="2020-08-16T14:59:22.267" v="255" actId="2696"/>
        <pc:sldMkLst>
          <pc:docMk/>
          <pc:sldMk cId="2510989235" sldId="1437"/>
        </pc:sldMkLst>
      </pc:sldChg>
      <pc:sldChg chg="add del">
        <pc:chgData name="" userId="3b99287881d56c4f" providerId="LiveId" clId="{B7D43153-EE59-49D1-98BE-51D7AE7AAA4A}" dt="2020-08-16T14:59:22.257" v="254" actId="2696"/>
        <pc:sldMkLst>
          <pc:docMk/>
          <pc:sldMk cId="2028665328" sldId="1438"/>
        </pc:sldMkLst>
      </pc:sldChg>
      <pc:sldChg chg="add del">
        <pc:chgData name="" userId="3b99287881d56c4f" providerId="LiveId" clId="{B7D43153-EE59-49D1-98BE-51D7AE7AAA4A}" dt="2020-08-16T14:59:22.255" v="253" actId="2696"/>
        <pc:sldMkLst>
          <pc:docMk/>
          <pc:sldMk cId="3823537726" sldId="1439"/>
        </pc:sldMkLst>
      </pc:sldChg>
      <pc:sldChg chg="add del">
        <pc:chgData name="" userId="3b99287881d56c4f" providerId="LiveId" clId="{B7D43153-EE59-49D1-98BE-51D7AE7AAA4A}" dt="2020-08-16T14:59:22.250" v="252" actId="2696"/>
        <pc:sldMkLst>
          <pc:docMk/>
          <pc:sldMk cId="1909139158" sldId="1440"/>
        </pc:sldMkLst>
      </pc:sldChg>
      <pc:sldChg chg="add del">
        <pc:chgData name="" userId="3b99287881d56c4f" providerId="LiveId" clId="{B7D43153-EE59-49D1-98BE-51D7AE7AAA4A}" dt="2020-08-16T14:59:22.243" v="251" actId="2696"/>
        <pc:sldMkLst>
          <pc:docMk/>
          <pc:sldMk cId="3182899340" sldId="1441"/>
        </pc:sldMkLst>
      </pc:sldChg>
      <pc:sldChg chg="add del">
        <pc:chgData name="" userId="3b99287881d56c4f" providerId="LiveId" clId="{B7D43153-EE59-49D1-98BE-51D7AE7AAA4A}" dt="2020-08-16T14:59:22.238" v="250" actId="2696"/>
        <pc:sldMkLst>
          <pc:docMk/>
          <pc:sldMk cId="2066763637" sldId="1442"/>
        </pc:sldMkLst>
      </pc:sldChg>
      <pc:sldChg chg="add del">
        <pc:chgData name="" userId="3b99287881d56c4f" providerId="LiveId" clId="{B7D43153-EE59-49D1-98BE-51D7AE7AAA4A}" dt="2020-08-16T14:59:22.234" v="249" actId="2696"/>
        <pc:sldMkLst>
          <pc:docMk/>
          <pc:sldMk cId="3600323264" sldId="1443"/>
        </pc:sldMkLst>
      </pc:sldChg>
      <pc:sldChg chg="add del">
        <pc:chgData name="" userId="3b99287881d56c4f" providerId="LiveId" clId="{B7D43153-EE59-49D1-98BE-51D7AE7AAA4A}" dt="2020-08-16T14:59:22.225" v="248" actId="2696"/>
        <pc:sldMkLst>
          <pc:docMk/>
          <pc:sldMk cId="632665310" sldId="1444"/>
        </pc:sldMkLst>
      </pc:sldChg>
      <pc:sldChg chg="add del">
        <pc:chgData name="" userId="3b99287881d56c4f" providerId="LiveId" clId="{B7D43153-EE59-49D1-98BE-51D7AE7AAA4A}" dt="2020-08-16T14:59:22.220" v="247" actId="2696"/>
        <pc:sldMkLst>
          <pc:docMk/>
          <pc:sldMk cId="2200461504" sldId="1445"/>
        </pc:sldMkLst>
      </pc:sldChg>
      <pc:sldChg chg="addSp delSp modSp add del">
        <pc:chgData name="" userId="3b99287881d56c4f" providerId="LiveId" clId="{B7D43153-EE59-49D1-98BE-51D7AE7AAA4A}" dt="2020-08-16T14:59:47.988" v="391" actId="2696"/>
        <pc:sldMkLst>
          <pc:docMk/>
          <pc:sldMk cId="3957239970" sldId="1493"/>
        </pc:sldMkLst>
        <pc:picChg chg="del">
          <ac:chgData name="" userId="3b99287881d56c4f" providerId="LiveId" clId="{B7D43153-EE59-49D1-98BE-51D7AE7AAA4A}" dt="2020-08-16T14:53:06.093" v="122" actId="478"/>
          <ac:picMkLst>
            <pc:docMk/>
            <pc:sldMk cId="3957239970" sldId="1493"/>
            <ac:picMk id="2" creationId="{30F30F3F-C58B-7842-8F6B-CFBBE8F6E765}"/>
          </ac:picMkLst>
        </pc:picChg>
        <pc:picChg chg="add mod">
          <ac:chgData name="" userId="3b99287881d56c4f" providerId="LiveId" clId="{B7D43153-EE59-49D1-98BE-51D7AE7AAA4A}" dt="2020-08-16T14:53:08.311" v="123" actId="1076"/>
          <ac:picMkLst>
            <pc:docMk/>
            <pc:sldMk cId="3957239970" sldId="1493"/>
            <ac:picMk id="3" creationId="{9BF92529-97BD-4448-B65F-99EFC559E322}"/>
          </ac:picMkLst>
        </pc:picChg>
      </pc:sldChg>
      <pc:sldChg chg="addSp delSp modSp add del">
        <pc:chgData name="" userId="3b99287881d56c4f" providerId="LiveId" clId="{B7D43153-EE59-49D1-98BE-51D7AE7AAA4A}" dt="2020-08-16T14:59:48.112" v="412" actId="2696"/>
        <pc:sldMkLst>
          <pc:docMk/>
          <pc:sldMk cId="267819744" sldId="1497"/>
        </pc:sldMkLst>
        <pc:picChg chg="add mod">
          <ac:chgData name="" userId="3b99287881d56c4f" providerId="LiveId" clId="{B7D43153-EE59-49D1-98BE-51D7AE7AAA4A}" dt="2020-08-16T14:48:20.717" v="70" actId="1076"/>
          <ac:picMkLst>
            <pc:docMk/>
            <pc:sldMk cId="267819744" sldId="1497"/>
            <ac:picMk id="2" creationId="{0B868A81-A75D-43C2-9F32-50F5257E89F0}"/>
          </ac:picMkLst>
        </pc:picChg>
        <pc:picChg chg="add del mod">
          <ac:chgData name="" userId="3b99287881d56c4f" providerId="LiveId" clId="{B7D43153-EE59-49D1-98BE-51D7AE7AAA4A}" dt="2020-08-16T14:48:11.480" v="66" actId="478"/>
          <ac:picMkLst>
            <pc:docMk/>
            <pc:sldMk cId="267819744" sldId="1497"/>
            <ac:picMk id="3" creationId="{C5480840-BFD7-4970-9E16-1D1D5F9E0FE5}"/>
          </ac:picMkLst>
        </pc:picChg>
        <pc:picChg chg="del">
          <ac:chgData name="" userId="3b99287881d56c4f" providerId="LiveId" clId="{B7D43153-EE59-49D1-98BE-51D7AE7AAA4A}" dt="2020-08-16T14:48:17.665" v="69" actId="478"/>
          <ac:picMkLst>
            <pc:docMk/>
            <pc:sldMk cId="267819744" sldId="1497"/>
            <ac:picMk id="1026" creationId="{00000000-0000-0000-0000-000000000000}"/>
          </ac:picMkLst>
        </pc:picChg>
      </pc:sldChg>
      <pc:sldChg chg="addSp delSp modSp add del">
        <pc:chgData name="" userId="3b99287881d56c4f" providerId="LiveId" clId="{B7D43153-EE59-49D1-98BE-51D7AE7AAA4A}" dt="2020-08-16T14:59:47.988" v="393" actId="2696"/>
        <pc:sldMkLst>
          <pc:docMk/>
          <pc:sldMk cId="400481774" sldId="1498"/>
        </pc:sldMkLst>
        <pc:picChg chg="add mod">
          <ac:chgData name="" userId="3b99287881d56c4f" providerId="LiveId" clId="{B7D43153-EE59-49D1-98BE-51D7AE7AAA4A}" dt="2020-08-16T14:52:04.560" v="114" actId="1076"/>
          <ac:picMkLst>
            <pc:docMk/>
            <pc:sldMk cId="400481774" sldId="1498"/>
            <ac:picMk id="2" creationId="{98241D87-5B97-4FA3-A50F-2EA8776A4590}"/>
          </ac:picMkLst>
        </pc:picChg>
        <pc:picChg chg="del">
          <ac:chgData name="" userId="3b99287881d56c4f" providerId="LiveId" clId="{B7D43153-EE59-49D1-98BE-51D7AE7AAA4A}" dt="2020-08-16T14:52:00.937" v="113" actId="478"/>
          <ac:picMkLst>
            <pc:docMk/>
            <pc:sldMk cId="400481774" sldId="1498"/>
            <ac:picMk id="1026" creationId="{00000000-0000-0000-0000-000000000000}"/>
          </ac:picMkLst>
        </pc:picChg>
        <pc:picChg chg="del">
          <ac:chgData name="" userId="3b99287881d56c4f" providerId="LiveId" clId="{B7D43153-EE59-49D1-98BE-51D7AE7AAA4A}" dt="2020-08-16T14:52:00.937" v="113" actId="478"/>
          <ac:picMkLst>
            <pc:docMk/>
            <pc:sldMk cId="400481774" sldId="1498"/>
            <ac:picMk id="1028" creationId="{00000000-0000-0000-0000-000000000000}"/>
          </ac:picMkLst>
        </pc:picChg>
        <pc:picChg chg="del">
          <ac:chgData name="" userId="3b99287881d56c4f" providerId="LiveId" clId="{B7D43153-EE59-49D1-98BE-51D7AE7AAA4A}" dt="2020-08-16T14:52:00.937" v="113" actId="478"/>
          <ac:picMkLst>
            <pc:docMk/>
            <pc:sldMk cId="400481774" sldId="1498"/>
            <ac:picMk id="1031" creationId="{00000000-0000-0000-0000-000000000000}"/>
          </ac:picMkLst>
        </pc:picChg>
        <pc:picChg chg="del">
          <ac:chgData name="" userId="3b99287881d56c4f" providerId="LiveId" clId="{B7D43153-EE59-49D1-98BE-51D7AE7AAA4A}" dt="2020-08-16T14:52:00.937" v="113" actId="478"/>
          <ac:picMkLst>
            <pc:docMk/>
            <pc:sldMk cId="400481774" sldId="1498"/>
            <ac:picMk id="1033" creationId="{00000000-0000-0000-0000-000000000000}"/>
          </ac:picMkLst>
        </pc:picChg>
      </pc:sldChg>
      <pc:sldChg chg="add del">
        <pc:chgData name="" userId="3b99287881d56c4f" providerId="LiveId" clId="{B7D43153-EE59-49D1-98BE-51D7AE7AAA4A}" dt="2020-08-16T14:59:47.972" v="388" actId="2696"/>
        <pc:sldMkLst>
          <pc:docMk/>
          <pc:sldMk cId="2621357158" sldId="1500"/>
        </pc:sldMkLst>
      </pc:sldChg>
      <pc:sldChg chg="addSp delSp modSp add del">
        <pc:chgData name="" userId="3b99287881d56c4f" providerId="LiveId" clId="{B7D43153-EE59-49D1-98BE-51D7AE7AAA4A}" dt="2020-08-16T14:59:47.972" v="390" actId="2696"/>
        <pc:sldMkLst>
          <pc:docMk/>
          <pc:sldMk cId="4164776169" sldId="1502"/>
        </pc:sldMkLst>
        <pc:picChg chg="add mod">
          <ac:chgData name="" userId="3b99287881d56c4f" providerId="LiveId" clId="{B7D43153-EE59-49D1-98BE-51D7AE7AAA4A}" dt="2020-08-16T14:53:18.266" v="127" actId="1076"/>
          <ac:picMkLst>
            <pc:docMk/>
            <pc:sldMk cId="4164776169" sldId="1502"/>
            <ac:picMk id="3" creationId="{385BB8C7-A6B3-41B2-8397-ED0739650AF1}"/>
          </ac:picMkLst>
        </pc:picChg>
        <pc:picChg chg="del">
          <ac:chgData name="" userId="3b99287881d56c4f" providerId="LiveId" clId="{B7D43153-EE59-49D1-98BE-51D7AE7AAA4A}" dt="2020-08-16T14:53:15.047" v="126" actId="478"/>
          <ac:picMkLst>
            <pc:docMk/>
            <pc:sldMk cId="4164776169" sldId="1502"/>
            <ac:picMk id="1026" creationId="{00000000-0000-0000-0000-000000000000}"/>
          </ac:picMkLst>
        </pc:picChg>
      </pc:sldChg>
      <pc:sldChg chg="addSp delSp modSp add del">
        <pc:chgData name="" userId="3b99287881d56c4f" providerId="LiveId" clId="{B7D43153-EE59-49D1-98BE-51D7AE7AAA4A}" dt="2020-08-16T14:59:47.972" v="389" actId="2696"/>
        <pc:sldMkLst>
          <pc:docMk/>
          <pc:sldMk cId="3932636262" sldId="1503"/>
        </pc:sldMkLst>
        <pc:picChg chg="add mod">
          <ac:chgData name="" userId="3b99287881d56c4f" providerId="LiveId" clId="{B7D43153-EE59-49D1-98BE-51D7AE7AAA4A}" dt="2020-08-16T14:53:32.145" v="132" actId="1076"/>
          <ac:picMkLst>
            <pc:docMk/>
            <pc:sldMk cId="3932636262" sldId="1503"/>
            <ac:picMk id="3" creationId="{DD944D81-0048-49EF-8E07-BD10F3E08D84}"/>
          </ac:picMkLst>
        </pc:picChg>
        <pc:picChg chg="del">
          <ac:chgData name="" userId="3b99287881d56c4f" providerId="LiveId" clId="{B7D43153-EE59-49D1-98BE-51D7AE7AAA4A}" dt="2020-08-16T14:53:29.239" v="131" actId="478"/>
          <ac:picMkLst>
            <pc:docMk/>
            <pc:sldMk cId="3932636262" sldId="1503"/>
            <ac:picMk id="2050" creationId="{00000000-0000-0000-0000-000000000000}"/>
          </ac:picMkLst>
        </pc:picChg>
        <pc:picChg chg="del">
          <ac:chgData name="" userId="3b99287881d56c4f" providerId="LiveId" clId="{B7D43153-EE59-49D1-98BE-51D7AE7AAA4A}" dt="2020-08-16T14:53:29.239" v="131" actId="478"/>
          <ac:picMkLst>
            <pc:docMk/>
            <pc:sldMk cId="3932636262" sldId="1503"/>
            <ac:picMk id="2052" creationId="{00000000-0000-0000-0000-000000000000}"/>
          </ac:picMkLst>
        </pc:picChg>
      </pc:sldChg>
      <pc:sldChg chg="add del">
        <pc:chgData name="" userId="3b99287881d56c4f" providerId="LiveId" clId="{B7D43153-EE59-49D1-98BE-51D7AE7AAA4A}" dt="2020-08-16T14:59:22.158" v="235" actId="2696"/>
        <pc:sldMkLst>
          <pc:docMk/>
          <pc:sldMk cId="3110190692" sldId="1509"/>
        </pc:sldMkLst>
      </pc:sldChg>
      <pc:sldChg chg="addSp delSp modSp add del">
        <pc:chgData name="" userId="3b99287881d56c4f" providerId="LiveId" clId="{B7D43153-EE59-49D1-98BE-51D7AE7AAA4A}" dt="2020-08-16T14:59:47.988" v="392" actId="2696"/>
        <pc:sldMkLst>
          <pc:docMk/>
          <pc:sldMk cId="3806352201" sldId="1510"/>
        </pc:sldMkLst>
        <pc:picChg chg="add mod">
          <ac:chgData name="" userId="3b99287881d56c4f" providerId="LiveId" clId="{B7D43153-EE59-49D1-98BE-51D7AE7AAA4A}" dt="2020-08-16T14:52:40.358" v="119" actId="1076"/>
          <ac:picMkLst>
            <pc:docMk/>
            <pc:sldMk cId="3806352201" sldId="1510"/>
            <ac:picMk id="2" creationId="{7A2DFD99-8737-4EA5-94A7-07D51EF386E8}"/>
          </ac:picMkLst>
        </pc:picChg>
        <pc:picChg chg="del">
          <ac:chgData name="" userId="3b99287881d56c4f" providerId="LiveId" clId="{B7D43153-EE59-49D1-98BE-51D7AE7AAA4A}" dt="2020-08-16T14:52:35.881" v="118" actId="478"/>
          <ac:picMkLst>
            <pc:docMk/>
            <pc:sldMk cId="3806352201" sldId="1510"/>
            <ac:picMk id="3" creationId="{A1C0E48E-8472-432E-87EA-0F64BCF28C88}"/>
          </ac:picMkLst>
        </pc:picChg>
        <pc:picChg chg="del">
          <ac:chgData name="" userId="3b99287881d56c4f" providerId="LiveId" clId="{B7D43153-EE59-49D1-98BE-51D7AE7AAA4A}" dt="2020-08-16T14:52:35.881" v="118" actId="478"/>
          <ac:picMkLst>
            <pc:docMk/>
            <pc:sldMk cId="3806352201" sldId="1510"/>
            <ac:picMk id="5" creationId="{7C2D1762-D21C-4201-A512-492BDB570654}"/>
          </ac:picMkLst>
        </pc:picChg>
      </pc:sldChg>
      <pc:sldChg chg="add del">
        <pc:chgData name="" userId="3b99287881d56c4f" providerId="LiveId" clId="{B7D43153-EE59-49D1-98BE-51D7AE7AAA4A}" dt="2020-08-16T14:59:47.938" v="383" actId="2696"/>
        <pc:sldMkLst>
          <pc:docMk/>
          <pc:sldMk cId="1433796091" sldId="1512"/>
        </pc:sldMkLst>
      </pc:sldChg>
      <pc:sldChg chg="add del">
        <pc:chgData name="" userId="3b99287881d56c4f" providerId="LiveId" clId="{B7D43153-EE59-49D1-98BE-51D7AE7AAA4A}" dt="2020-08-16T14:59:48.097" v="410" actId="2696"/>
        <pc:sldMkLst>
          <pc:docMk/>
          <pc:sldMk cId="3584476399" sldId="1515"/>
        </pc:sldMkLst>
      </pc:sldChg>
      <pc:sldChg chg="addSp delSp modSp add del">
        <pc:chgData name="" userId="3b99287881d56c4f" providerId="LiveId" clId="{B7D43153-EE59-49D1-98BE-51D7AE7AAA4A}" dt="2020-08-16T14:59:47.950" v="384" actId="2696"/>
        <pc:sldMkLst>
          <pc:docMk/>
          <pc:sldMk cId="1904270077" sldId="1516"/>
        </pc:sldMkLst>
        <pc:picChg chg="add mod">
          <ac:chgData name="" userId="3b99287881d56c4f" providerId="LiveId" clId="{B7D43153-EE59-49D1-98BE-51D7AE7AAA4A}" dt="2020-08-16T14:54:27.495" v="149" actId="1076"/>
          <ac:picMkLst>
            <pc:docMk/>
            <pc:sldMk cId="1904270077" sldId="1516"/>
            <ac:picMk id="2" creationId="{B35F22EC-DF07-4AA3-9998-A5293012F670}"/>
          </ac:picMkLst>
        </pc:picChg>
        <pc:picChg chg="del">
          <ac:chgData name="" userId="3b99287881d56c4f" providerId="LiveId" clId="{B7D43153-EE59-49D1-98BE-51D7AE7AAA4A}" dt="2020-08-16T14:54:24.597" v="148" actId="478"/>
          <ac:picMkLst>
            <pc:docMk/>
            <pc:sldMk cId="1904270077" sldId="1516"/>
            <ac:picMk id="4" creationId="{6C91894C-E74C-44C8-ADBD-0B9576FA7BA8}"/>
          </ac:picMkLst>
        </pc:picChg>
      </pc:sldChg>
      <pc:sldChg chg="addSp delSp modSp add del">
        <pc:chgData name="" userId="3b99287881d56c4f" providerId="LiveId" clId="{B7D43153-EE59-49D1-98BE-51D7AE7AAA4A}" dt="2020-08-16T14:59:48.066" v="405" actId="2696"/>
        <pc:sldMkLst>
          <pc:docMk/>
          <pc:sldMk cId="2477748673" sldId="1517"/>
        </pc:sldMkLst>
        <pc:picChg chg="add mod">
          <ac:chgData name="" userId="3b99287881d56c4f" providerId="LiveId" clId="{B7D43153-EE59-49D1-98BE-51D7AE7AAA4A}" dt="2020-08-16T14:50:52.359" v="100" actId="1076"/>
          <ac:picMkLst>
            <pc:docMk/>
            <pc:sldMk cId="2477748673" sldId="1517"/>
            <ac:picMk id="2" creationId="{D61DBD19-D833-49E6-A123-14F0418CA253}"/>
          </ac:picMkLst>
        </pc:picChg>
        <pc:picChg chg="del">
          <ac:chgData name="" userId="3b99287881d56c4f" providerId="LiveId" clId="{B7D43153-EE59-49D1-98BE-51D7AE7AAA4A}" dt="2020-08-16T14:50:49.669" v="99" actId="478"/>
          <ac:picMkLst>
            <pc:docMk/>
            <pc:sldMk cId="2477748673" sldId="1517"/>
            <ac:picMk id="8" creationId="{C5F3A9F1-BD11-431F-B54F-DBFB7D0D4247}"/>
          </ac:picMkLst>
        </pc:picChg>
      </pc:sldChg>
      <pc:sldChg chg="add del">
        <pc:chgData name="" userId="3b99287881d56c4f" providerId="LiveId" clId="{B7D43153-EE59-49D1-98BE-51D7AE7AAA4A}" dt="2020-08-16T15:00:46.303" v="460" actId="2696"/>
        <pc:sldMkLst>
          <pc:docMk/>
          <pc:sldMk cId="2421181203" sldId="1520"/>
        </pc:sldMkLst>
      </pc:sldChg>
      <pc:sldChg chg="add del">
        <pc:chgData name="" userId="3b99287881d56c4f" providerId="LiveId" clId="{B7D43153-EE59-49D1-98BE-51D7AE7AAA4A}" dt="2020-08-16T15:00:46.288" v="458" actId="2696"/>
        <pc:sldMkLst>
          <pc:docMk/>
          <pc:sldMk cId="2063312206" sldId="1521"/>
        </pc:sldMkLst>
      </pc:sldChg>
      <pc:sldChg chg="addSp delSp modSp add del">
        <pc:chgData name="" userId="3b99287881d56c4f" providerId="LiveId" clId="{B7D43153-EE59-49D1-98BE-51D7AE7AAA4A}" dt="2020-08-16T14:59:48.066" v="406" actId="2696"/>
        <pc:sldMkLst>
          <pc:docMk/>
          <pc:sldMk cId="1390388359" sldId="1522"/>
        </pc:sldMkLst>
        <pc:picChg chg="add mod ord">
          <ac:chgData name="" userId="3b99287881d56c4f" providerId="LiveId" clId="{B7D43153-EE59-49D1-98BE-51D7AE7AAA4A}" dt="2020-08-16T14:50:27.809" v="96" actId="167"/>
          <ac:picMkLst>
            <pc:docMk/>
            <pc:sldMk cId="1390388359" sldId="1522"/>
            <ac:picMk id="2" creationId="{6C035F66-8764-440C-808B-83722F5DA31F}"/>
          </ac:picMkLst>
        </pc:picChg>
        <pc:picChg chg="del">
          <ac:chgData name="" userId="3b99287881d56c4f" providerId="LiveId" clId="{B7D43153-EE59-49D1-98BE-51D7AE7AAA4A}" dt="2020-08-16T14:50:18.061" v="94" actId="478"/>
          <ac:picMkLst>
            <pc:docMk/>
            <pc:sldMk cId="1390388359" sldId="1522"/>
            <ac:picMk id="3" creationId="{0930CA72-B84B-4FE0-ABEB-BEF9BF315163}"/>
          </ac:picMkLst>
        </pc:picChg>
        <pc:picChg chg="add del">
          <ac:chgData name="" userId="3b99287881d56c4f" providerId="LiveId" clId="{B7D43153-EE59-49D1-98BE-51D7AE7AAA4A}" dt="2020-08-16T14:50:13.581" v="91"/>
          <ac:picMkLst>
            <pc:docMk/>
            <pc:sldMk cId="1390388359" sldId="1522"/>
            <ac:picMk id="5" creationId="{10E3060B-8097-414B-94ED-BD01BE5273BC}"/>
          </ac:picMkLst>
        </pc:picChg>
      </pc:sldChg>
      <pc:sldChg chg="add del">
        <pc:chgData name="" userId="3b99287881d56c4f" providerId="LiveId" clId="{B7D43153-EE59-49D1-98BE-51D7AE7AAA4A}" dt="2020-08-16T15:00:46.321" v="463" actId="2696"/>
        <pc:sldMkLst>
          <pc:docMk/>
          <pc:sldMk cId="2040399839" sldId="1526"/>
        </pc:sldMkLst>
      </pc:sldChg>
      <pc:sldChg chg="addSp delSp modSp add del">
        <pc:chgData name="" userId="3b99287881d56c4f" providerId="LiveId" clId="{B7D43153-EE59-49D1-98BE-51D7AE7AAA4A}" dt="2020-08-16T14:59:47.938" v="382" actId="2696"/>
        <pc:sldMkLst>
          <pc:docMk/>
          <pc:sldMk cId="2128792327" sldId="1527"/>
        </pc:sldMkLst>
        <pc:picChg chg="add mod">
          <ac:chgData name="" userId="3b99287881d56c4f" providerId="LiveId" clId="{B7D43153-EE59-49D1-98BE-51D7AE7AAA4A}" dt="2020-08-16T14:55:06.459" v="157" actId="1076"/>
          <ac:picMkLst>
            <pc:docMk/>
            <pc:sldMk cId="2128792327" sldId="1527"/>
            <ac:picMk id="2" creationId="{EF34E68A-0E1C-4EB1-8F5D-927D20C39FB1}"/>
          </ac:picMkLst>
        </pc:picChg>
        <pc:picChg chg="del">
          <ac:chgData name="" userId="3b99287881d56c4f" providerId="LiveId" clId="{B7D43153-EE59-49D1-98BE-51D7AE7AAA4A}" dt="2020-08-16T14:55:03.741" v="156" actId="478"/>
          <ac:picMkLst>
            <pc:docMk/>
            <pc:sldMk cId="2128792327" sldId="1527"/>
            <ac:picMk id="3" creationId="{A45D70A1-D5FE-4403-82C0-72D226853DD2}"/>
          </ac:picMkLst>
        </pc:picChg>
        <pc:picChg chg="add del mod">
          <ac:chgData name="" userId="3b99287881d56c4f" providerId="LiveId" clId="{B7D43153-EE59-49D1-98BE-51D7AE7AAA4A}" dt="2020-08-16T14:54:59.312" v="153" actId="478"/>
          <ac:picMkLst>
            <pc:docMk/>
            <pc:sldMk cId="2128792327" sldId="1527"/>
            <ac:picMk id="4" creationId="{3D1280BC-7D3A-4D69-BF84-C8BAD66EE751}"/>
          </ac:picMkLst>
        </pc:picChg>
      </pc:sldChg>
      <pc:sldChg chg="add del">
        <pc:chgData name="" userId="3b99287881d56c4f" providerId="LiveId" clId="{B7D43153-EE59-49D1-98BE-51D7AE7AAA4A}" dt="2020-08-16T14:59:48.050" v="403" actId="2696"/>
        <pc:sldMkLst>
          <pc:docMk/>
          <pc:sldMk cId="2797819450" sldId="1528"/>
        </pc:sldMkLst>
      </pc:sldChg>
      <pc:sldChg chg="add del">
        <pc:chgData name="" userId="3b99287881d56c4f" providerId="LiveId" clId="{B7D43153-EE59-49D1-98BE-51D7AE7AAA4A}" dt="2020-08-16T15:00:46.336" v="465" actId="2696"/>
        <pc:sldMkLst>
          <pc:docMk/>
          <pc:sldMk cId="1617577389" sldId="1530"/>
        </pc:sldMkLst>
      </pc:sldChg>
      <pc:sldChg chg="add del">
        <pc:chgData name="" userId="3b99287881d56c4f" providerId="LiveId" clId="{B7D43153-EE59-49D1-98BE-51D7AE7AAA4A}" dt="2020-08-16T15:00:46.192" v="441" actId="2696"/>
        <pc:sldMkLst>
          <pc:docMk/>
          <pc:sldMk cId="1289699579" sldId="1531"/>
        </pc:sldMkLst>
      </pc:sldChg>
      <pc:sldChg chg="add del">
        <pc:chgData name="" userId="3b99287881d56c4f" providerId="LiveId" clId="{B7D43153-EE59-49D1-98BE-51D7AE7AAA4A}" dt="2020-08-16T14:59:48.034" v="401" actId="2696"/>
        <pc:sldMkLst>
          <pc:docMk/>
          <pc:sldMk cId="3725497232" sldId="1532"/>
        </pc:sldMkLst>
      </pc:sldChg>
      <pc:sldChg chg="add del">
        <pc:chgData name="" userId="3b99287881d56c4f" providerId="LiveId" clId="{B7D43153-EE59-49D1-98BE-51D7AE7AAA4A}" dt="2020-08-16T14:59:48.003" v="396" actId="2696"/>
        <pc:sldMkLst>
          <pc:docMk/>
          <pc:sldMk cId="2404831732" sldId="1535"/>
        </pc:sldMkLst>
      </pc:sldChg>
      <pc:sldChg chg="add del">
        <pc:chgData name="" userId="3b99287881d56c4f" providerId="LiveId" clId="{B7D43153-EE59-49D1-98BE-51D7AE7AAA4A}" dt="2020-08-16T15:00:46.285" v="456" actId="2696"/>
        <pc:sldMkLst>
          <pc:docMk/>
          <pc:sldMk cId="3919549601" sldId="1536"/>
        </pc:sldMkLst>
      </pc:sldChg>
      <pc:sldChg chg="addSp delSp modSp add del">
        <pc:chgData name="" userId="3b99287881d56c4f" providerId="LiveId" clId="{B7D43153-EE59-49D1-98BE-51D7AE7AAA4A}" dt="2020-08-16T15:00:46.278" v="455" actId="2696"/>
        <pc:sldMkLst>
          <pc:docMk/>
          <pc:sldMk cId="3253452385" sldId="1537"/>
        </pc:sldMkLst>
        <pc:grpChg chg="del">
          <ac:chgData name="" userId="3b99287881d56c4f" providerId="LiveId" clId="{B7D43153-EE59-49D1-98BE-51D7AE7AAA4A}" dt="2020-08-16T14:58:04.969" v="184" actId="478"/>
          <ac:grpSpMkLst>
            <pc:docMk/>
            <pc:sldMk cId="3253452385" sldId="1537"/>
            <ac:grpSpMk id="31" creationId="{FEA4220F-3E0E-F343-825E-72ECE12EE0C4}"/>
          </ac:grpSpMkLst>
        </pc:grpChg>
        <pc:picChg chg="add mod">
          <ac:chgData name="" userId="3b99287881d56c4f" providerId="LiveId" clId="{B7D43153-EE59-49D1-98BE-51D7AE7AAA4A}" dt="2020-08-16T14:58:10.838" v="185" actId="1076"/>
          <ac:picMkLst>
            <pc:docMk/>
            <pc:sldMk cId="3253452385" sldId="1537"/>
            <ac:picMk id="2" creationId="{522C60F9-3F6C-4050-87D9-F555A73A2761}"/>
          </ac:picMkLst>
        </pc:picChg>
        <pc:picChg chg="del">
          <ac:chgData name="" userId="3b99287881d56c4f" providerId="LiveId" clId="{B7D43153-EE59-49D1-98BE-51D7AE7AAA4A}" dt="2020-08-16T14:58:04.969" v="184" actId="478"/>
          <ac:picMkLst>
            <pc:docMk/>
            <pc:sldMk cId="3253452385" sldId="1537"/>
            <ac:picMk id="21" creationId="{C5B21DEC-5DC3-B049-B026-77B59ECCEFDC}"/>
          </ac:picMkLst>
        </pc:picChg>
        <pc:picChg chg="del">
          <ac:chgData name="" userId="3b99287881d56c4f" providerId="LiveId" clId="{B7D43153-EE59-49D1-98BE-51D7AE7AAA4A}" dt="2020-08-16T14:58:04.969" v="184" actId="478"/>
          <ac:picMkLst>
            <pc:docMk/>
            <pc:sldMk cId="3253452385" sldId="1537"/>
            <ac:picMk id="23" creationId="{A9E8548C-BF40-9946-922C-70B0EFBBE6A5}"/>
          </ac:picMkLst>
        </pc:picChg>
      </pc:sldChg>
      <pc:sldChg chg="add del">
        <pc:chgData name="" userId="3b99287881d56c4f" providerId="LiveId" clId="{B7D43153-EE59-49D1-98BE-51D7AE7AAA4A}" dt="2020-08-16T15:00:46.274" v="454" actId="2696"/>
        <pc:sldMkLst>
          <pc:docMk/>
          <pc:sldMk cId="4074714283" sldId="1538"/>
        </pc:sldMkLst>
      </pc:sldChg>
      <pc:sldChg chg="add del">
        <pc:chgData name="" userId="3b99287881d56c4f" providerId="LiveId" clId="{B7D43153-EE59-49D1-98BE-51D7AE7AAA4A}" dt="2020-08-16T14:59:22.414" v="282" actId="2696"/>
        <pc:sldMkLst>
          <pc:docMk/>
          <pc:sldMk cId="3563639429" sldId="1540"/>
        </pc:sldMkLst>
      </pc:sldChg>
      <pc:sldChg chg="add del">
        <pc:chgData name="" userId="3b99287881d56c4f" providerId="LiveId" clId="{B7D43153-EE59-49D1-98BE-51D7AE7AAA4A}" dt="2020-08-16T14:59:22.408" v="281" actId="2696"/>
        <pc:sldMkLst>
          <pc:docMk/>
          <pc:sldMk cId="2705263827" sldId="1541"/>
        </pc:sldMkLst>
      </pc:sldChg>
      <pc:sldChg chg="add del">
        <pc:chgData name="" userId="3b99287881d56c4f" providerId="LiveId" clId="{B7D43153-EE59-49D1-98BE-51D7AE7AAA4A}" dt="2020-08-16T15:00:46.247" v="450" actId="2696"/>
        <pc:sldMkLst>
          <pc:docMk/>
          <pc:sldMk cId="2691475596" sldId="1542"/>
        </pc:sldMkLst>
      </pc:sldChg>
      <pc:sldChg chg="add del">
        <pc:chgData name="" userId="3b99287881d56c4f" providerId="LiveId" clId="{B7D43153-EE59-49D1-98BE-51D7AE7AAA4A}" dt="2020-08-16T15:00:46.263" v="452" actId="2696"/>
        <pc:sldMkLst>
          <pc:docMk/>
          <pc:sldMk cId="1998176578" sldId="1545"/>
        </pc:sldMkLst>
      </pc:sldChg>
      <pc:sldChg chg="add del">
        <pc:chgData name="" userId="3b99287881d56c4f" providerId="LiveId" clId="{B7D43153-EE59-49D1-98BE-51D7AE7AAA4A}" dt="2020-08-16T15:00:46.243" v="449" actId="2696"/>
        <pc:sldMkLst>
          <pc:docMk/>
          <pc:sldMk cId="1409388926" sldId="1547"/>
        </pc:sldMkLst>
      </pc:sldChg>
      <pc:sldChg chg="add del">
        <pc:chgData name="" userId="3b99287881d56c4f" providerId="LiveId" clId="{B7D43153-EE59-49D1-98BE-51D7AE7AAA4A}" dt="2020-08-16T15:00:46.223" v="445" actId="2696"/>
        <pc:sldMkLst>
          <pc:docMk/>
          <pc:sldMk cId="2804095797" sldId="1548"/>
        </pc:sldMkLst>
      </pc:sldChg>
      <pc:sldChg chg="add del">
        <pc:chgData name="" userId="3b99287881d56c4f" providerId="LiveId" clId="{B7D43153-EE59-49D1-98BE-51D7AE7AAA4A}" dt="2020-08-16T15:00:46.288" v="457" actId="2696"/>
        <pc:sldMkLst>
          <pc:docMk/>
          <pc:sldMk cId="3145415728" sldId="1549"/>
        </pc:sldMkLst>
      </pc:sldChg>
      <pc:sldChg chg="add del">
        <pc:chgData name="" userId="3b99287881d56c4f" providerId="LiveId" clId="{B7D43153-EE59-49D1-98BE-51D7AE7AAA4A}" dt="2020-08-16T15:00:46.228" v="446" actId="2696"/>
        <pc:sldMkLst>
          <pc:docMk/>
          <pc:sldMk cId="501137818" sldId="1550"/>
        </pc:sldMkLst>
      </pc:sldChg>
      <pc:sldChg chg="add del">
        <pc:chgData name="" userId="3b99287881d56c4f" providerId="LiveId" clId="{B7D43153-EE59-49D1-98BE-51D7AE7AAA4A}" dt="2020-08-16T15:00:46.211" v="443" actId="2696"/>
        <pc:sldMkLst>
          <pc:docMk/>
          <pc:sldMk cId="984831940" sldId="1552"/>
        </pc:sldMkLst>
      </pc:sldChg>
      <pc:sldChg chg="add del">
        <pc:chgData name="" userId="3b99287881d56c4f" providerId="LiveId" clId="{B7D43153-EE59-49D1-98BE-51D7AE7AAA4A}" dt="2020-08-16T15:00:46.214" v="444" actId="2696"/>
        <pc:sldMkLst>
          <pc:docMk/>
          <pc:sldMk cId="2939278995" sldId="1553"/>
        </pc:sldMkLst>
      </pc:sldChg>
      <pc:sldChg chg="add del">
        <pc:chgData name="" userId="3b99287881d56c4f" providerId="LiveId" clId="{B7D43153-EE59-49D1-98BE-51D7AE7AAA4A}" dt="2020-08-16T15:00:46.235" v="447" actId="2696"/>
        <pc:sldMkLst>
          <pc:docMk/>
          <pc:sldMk cId="3149931069" sldId="1554"/>
        </pc:sldMkLst>
      </pc:sldChg>
      <pc:sldChg chg="add del">
        <pc:chgData name="" userId="3b99287881d56c4f" providerId="LiveId" clId="{B7D43153-EE59-49D1-98BE-51D7AE7AAA4A}" dt="2020-08-16T14:59:22.356" v="271" actId="2696"/>
        <pc:sldMkLst>
          <pc:docMk/>
          <pc:sldMk cId="3753506957" sldId="1559"/>
        </pc:sldMkLst>
      </pc:sldChg>
      <pc:sldChg chg="add del">
        <pc:chgData name="" userId="3b99287881d56c4f" providerId="LiveId" clId="{B7D43153-EE59-49D1-98BE-51D7AE7AAA4A}" dt="2020-08-16T14:59:22.351" v="270" actId="2696"/>
        <pc:sldMkLst>
          <pc:docMk/>
          <pc:sldMk cId="1294064009" sldId="1560"/>
        </pc:sldMkLst>
      </pc:sldChg>
      <pc:sldChg chg="add del">
        <pc:chgData name="" userId="3b99287881d56c4f" providerId="LiveId" clId="{B7D43153-EE59-49D1-98BE-51D7AE7AAA4A}" dt="2020-08-16T14:59:22.344" v="269" actId="2696"/>
        <pc:sldMkLst>
          <pc:docMk/>
          <pc:sldMk cId="2987272669" sldId="1561"/>
        </pc:sldMkLst>
      </pc:sldChg>
      <pc:sldChg chg="add del">
        <pc:chgData name="" userId="3b99287881d56c4f" providerId="LiveId" clId="{B7D43153-EE59-49D1-98BE-51D7AE7AAA4A}" dt="2020-08-16T14:59:22.361" v="272" actId="2696"/>
        <pc:sldMkLst>
          <pc:docMk/>
          <pc:sldMk cId="3853156972" sldId="1562"/>
        </pc:sldMkLst>
      </pc:sldChg>
      <pc:sldChg chg="add del">
        <pc:chgData name="" userId="3b99287881d56c4f" providerId="LiveId" clId="{B7D43153-EE59-49D1-98BE-51D7AE7AAA4A}" dt="2020-08-16T14:59:22.173" v="240" actId="2696"/>
        <pc:sldMkLst>
          <pc:docMk/>
          <pc:sldMk cId="2781660555" sldId="1564"/>
        </pc:sldMkLst>
      </pc:sldChg>
      <pc:sldChg chg="add del">
        <pc:chgData name="" userId="3b99287881d56c4f" providerId="LiveId" clId="{B7D43153-EE59-49D1-98BE-51D7AE7AAA4A}" dt="2020-08-16T14:59:22.205" v="246" actId="2696"/>
        <pc:sldMkLst>
          <pc:docMk/>
          <pc:sldMk cId="4177153032" sldId="1565"/>
        </pc:sldMkLst>
      </pc:sldChg>
      <pc:sldChg chg="add del">
        <pc:chgData name="" userId="3b99287881d56c4f" providerId="LiveId" clId="{B7D43153-EE59-49D1-98BE-51D7AE7AAA4A}" dt="2020-08-16T14:59:22.189" v="242" actId="2696"/>
        <pc:sldMkLst>
          <pc:docMk/>
          <pc:sldMk cId="466810112" sldId="1566"/>
        </pc:sldMkLst>
      </pc:sldChg>
      <pc:sldChg chg="add del">
        <pc:chgData name="" userId="3b99287881d56c4f" providerId="LiveId" clId="{B7D43153-EE59-49D1-98BE-51D7AE7AAA4A}" dt="2020-08-16T14:59:22.367" v="273" actId="2696"/>
        <pc:sldMkLst>
          <pc:docMk/>
          <pc:sldMk cId="2157343542" sldId="1567"/>
        </pc:sldMkLst>
      </pc:sldChg>
      <pc:sldChg chg="add del">
        <pc:chgData name="" userId="3b99287881d56c4f" providerId="LiveId" clId="{B7D43153-EE59-49D1-98BE-51D7AE7AAA4A}" dt="2020-08-16T14:59:22.205" v="245" actId="2696"/>
        <pc:sldMkLst>
          <pc:docMk/>
          <pc:sldMk cId="2557026066" sldId="1568"/>
        </pc:sldMkLst>
      </pc:sldChg>
    </pc:docChg>
  </pc:docChgLst>
  <pc:docChgLst>
    <pc:chgData userId="3b99287881d56c4f" providerId="LiveId" clId="{14DB7CA6-AFC2-4A64-80D7-6B0F3D66BE12}"/>
    <pc:docChg chg="undo redo custSel addSld delSld modSld sldOrd">
      <pc:chgData name="" userId="3b99287881d56c4f" providerId="LiveId" clId="{14DB7CA6-AFC2-4A64-80D7-6B0F3D66BE12}" dt="2020-08-04T04:56:32.664" v="11617" actId="1076"/>
      <pc:docMkLst>
        <pc:docMk/>
      </pc:docMkLst>
      <pc:sldChg chg="modSp">
        <pc:chgData name="" userId="3b99287881d56c4f" providerId="LiveId" clId="{14DB7CA6-AFC2-4A64-80D7-6B0F3D66BE12}" dt="2020-08-04T01:02:05.195" v="10423" actId="20577"/>
        <pc:sldMkLst>
          <pc:docMk/>
          <pc:sldMk cId="1007301781" sldId="365"/>
        </pc:sldMkLst>
        <pc:spChg chg="mod">
          <ac:chgData name="" userId="3b99287881d56c4f" providerId="LiveId" clId="{14DB7CA6-AFC2-4A64-80D7-6B0F3D66BE12}" dt="2020-08-04T01:02:05.195" v="10423" actId="20577"/>
          <ac:spMkLst>
            <pc:docMk/>
            <pc:sldMk cId="1007301781" sldId="365"/>
            <ac:spMk id="4" creationId="{02818A79-5B8B-E04E-922A-BCEB57CF524A}"/>
          </ac:spMkLst>
        </pc:spChg>
      </pc:sldChg>
      <pc:sldChg chg="delSp modSp">
        <pc:chgData name="" userId="3b99287881d56c4f" providerId="LiveId" clId="{14DB7CA6-AFC2-4A64-80D7-6B0F3D66BE12}" dt="2020-08-04T04:52:15.597" v="11615" actId="255"/>
        <pc:sldMkLst>
          <pc:docMk/>
          <pc:sldMk cId="373926925" sldId="374"/>
        </pc:sldMkLst>
        <pc:spChg chg="mod">
          <ac:chgData name="" userId="3b99287881d56c4f" providerId="LiveId" clId="{14DB7CA6-AFC2-4A64-80D7-6B0F3D66BE12}" dt="2020-08-04T04:52:15.597" v="11615" actId="255"/>
          <ac:spMkLst>
            <pc:docMk/>
            <pc:sldMk cId="373926925" sldId="374"/>
            <ac:spMk id="2" creationId="{3395301C-7C6D-DC47-AB5B-522E89DD5F1A}"/>
          </ac:spMkLst>
        </pc:spChg>
        <pc:spChg chg="mod">
          <ac:chgData name="" userId="3b99287881d56c4f" providerId="LiveId" clId="{14DB7CA6-AFC2-4A64-80D7-6B0F3D66BE12}" dt="2020-08-04T04:26:29.609" v="11547" actId="20577"/>
          <ac:spMkLst>
            <pc:docMk/>
            <pc:sldMk cId="373926925" sldId="374"/>
            <ac:spMk id="15" creationId="{2DCEC527-55A3-A24F-8F9D-3265CE18C829}"/>
          </ac:spMkLst>
        </pc:spChg>
        <pc:picChg chg="del">
          <ac:chgData name="" userId="3b99287881d56c4f" providerId="LiveId" clId="{14DB7CA6-AFC2-4A64-80D7-6B0F3D66BE12}" dt="2020-08-04T04:26:14.036" v="11512" actId="478"/>
          <ac:picMkLst>
            <pc:docMk/>
            <pc:sldMk cId="373926925" sldId="374"/>
            <ac:picMk id="10" creationId="{ACF5BFB6-BF32-8A4B-A70D-8EBC1529431F}"/>
          </ac:picMkLst>
        </pc:picChg>
        <pc:picChg chg="del">
          <ac:chgData name="" userId="3b99287881d56c4f" providerId="LiveId" clId="{14DB7CA6-AFC2-4A64-80D7-6B0F3D66BE12}" dt="2020-08-04T04:26:13.600" v="11511" actId="478"/>
          <ac:picMkLst>
            <pc:docMk/>
            <pc:sldMk cId="373926925" sldId="374"/>
            <ac:picMk id="13" creationId="{14FADDCA-39C3-B84F-9A96-27AE31649D0B}"/>
          </ac:picMkLst>
        </pc:picChg>
      </pc:sldChg>
      <pc:sldChg chg="delSp modSp">
        <pc:chgData name="" userId="3b99287881d56c4f" providerId="LiveId" clId="{14DB7CA6-AFC2-4A64-80D7-6B0F3D66BE12}" dt="2020-08-04T04:42:55.778" v="11609"/>
        <pc:sldMkLst>
          <pc:docMk/>
          <pc:sldMk cId="1470066366" sldId="1407"/>
        </pc:sldMkLst>
        <pc:spChg chg="del mod">
          <ac:chgData name="" userId="3b99287881d56c4f" providerId="LiveId" clId="{14DB7CA6-AFC2-4A64-80D7-6B0F3D66BE12}" dt="2020-08-04T04:42:55.778" v="11609"/>
          <ac:spMkLst>
            <pc:docMk/>
            <pc:sldMk cId="1470066366" sldId="1407"/>
            <ac:spMk id="8" creationId="{D013D569-C22D-364D-9CDE-EEB3F3F2F6CD}"/>
          </ac:spMkLst>
        </pc:spChg>
      </pc:sldChg>
      <pc:sldChg chg="addSp delSp modSp">
        <pc:chgData name="" userId="3b99287881d56c4f" providerId="LiveId" clId="{14DB7CA6-AFC2-4A64-80D7-6B0F3D66BE12}" dt="2020-08-04T01:38:09.033" v="10583" actId="6549"/>
        <pc:sldMkLst>
          <pc:docMk/>
          <pc:sldMk cId="2621357158" sldId="1500"/>
        </pc:sldMkLst>
        <pc:graphicFrameChg chg="add mod modGraphic">
          <ac:chgData name="" userId="3b99287881d56c4f" providerId="LiveId" clId="{14DB7CA6-AFC2-4A64-80D7-6B0F3D66BE12}" dt="2020-08-04T01:38:09.033" v="10583" actId="6549"/>
          <ac:graphicFrameMkLst>
            <pc:docMk/>
            <pc:sldMk cId="2621357158" sldId="1500"/>
            <ac:graphicFrameMk id="2" creationId="{2AA63C27-3719-4DC7-A52A-0E6D40666718}"/>
          </ac:graphicFrameMkLst>
        </pc:graphicFrameChg>
        <pc:graphicFrameChg chg="del mod modGraphic">
          <ac:chgData name="" userId="3b99287881d56c4f" providerId="LiveId" clId="{14DB7CA6-AFC2-4A64-80D7-6B0F3D66BE12}" dt="2020-08-04T01:06:11.037" v="10446" actId="478"/>
          <ac:graphicFrameMkLst>
            <pc:docMk/>
            <pc:sldMk cId="2621357158" sldId="1500"/>
            <ac:graphicFrameMk id="4" creationId="{7C0BA1F5-B2AE-4B4C-8C8B-02F6575D0667}"/>
          </ac:graphicFrameMkLst>
        </pc:graphicFrameChg>
      </pc:sldChg>
      <pc:sldChg chg="addSp delSp modSp mod ord">
        <pc:chgData name="" userId="3b99287881d56c4f" providerId="LiveId" clId="{14DB7CA6-AFC2-4A64-80D7-6B0F3D66BE12}" dt="2020-08-04T01:18:57.535" v="10539" actId="1076"/>
        <pc:sldMkLst>
          <pc:docMk/>
          <pc:sldMk cId="1433796091" sldId="1512"/>
        </pc:sldMkLst>
        <pc:spChg chg="del">
          <ac:chgData name="" userId="3b99287881d56c4f" providerId="LiveId" clId="{14DB7CA6-AFC2-4A64-80D7-6B0F3D66BE12}" dt="2020-08-04T01:13:45.286" v="10475"/>
          <ac:spMkLst>
            <pc:docMk/>
            <pc:sldMk cId="1433796091" sldId="1512"/>
            <ac:spMk id="2" creationId="{1563BB21-041E-4FFE-BE56-DC508B43A822}"/>
          </ac:spMkLst>
        </pc:spChg>
        <pc:spChg chg="add del mod">
          <ac:chgData name="" userId="3b99287881d56c4f" providerId="LiveId" clId="{14DB7CA6-AFC2-4A64-80D7-6B0F3D66BE12}" dt="2020-08-04T01:13:39.926" v="10471" actId="478"/>
          <ac:spMkLst>
            <pc:docMk/>
            <pc:sldMk cId="1433796091" sldId="1512"/>
            <ac:spMk id="3" creationId="{6370EAED-7F04-478F-A52B-DE2D609E3969}"/>
          </ac:spMkLst>
        </pc:spChg>
        <pc:spChg chg="add mod">
          <ac:chgData name="" userId="3b99287881d56c4f" providerId="LiveId" clId="{14DB7CA6-AFC2-4A64-80D7-6B0F3D66BE12}" dt="2020-08-04T01:18:05.519" v="10535" actId="1076"/>
          <ac:spMkLst>
            <pc:docMk/>
            <pc:sldMk cId="1433796091" sldId="1512"/>
            <ac:spMk id="4" creationId="{A6D4B420-A8D1-4CDB-A066-85954D1456EB}"/>
          </ac:spMkLst>
        </pc:spChg>
        <pc:spChg chg="add mod">
          <ac:chgData name="" userId="3b99287881d56c4f" providerId="LiveId" clId="{14DB7CA6-AFC2-4A64-80D7-6B0F3D66BE12}" dt="2020-08-04T01:13:48.665" v="10477"/>
          <ac:spMkLst>
            <pc:docMk/>
            <pc:sldMk cId="1433796091" sldId="1512"/>
            <ac:spMk id="7" creationId="{86470EAB-66FF-4700-BC44-43FF3DF33186}"/>
          </ac:spMkLst>
        </pc:spChg>
        <pc:spChg chg="add del mod">
          <ac:chgData name="" userId="3b99287881d56c4f" providerId="LiveId" clId="{14DB7CA6-AFC2-4A64-80D7-6B0F3D66BE12}" dt="2020-08-04T01:18:01.167" v="10534" actId="1076"/>
          <ac:spMkLst>
            <pc:docMk/>
            <pc:sldMk cId="1433796091" sldId="1512"/>
            <ac:spMk id="8" creationId="{EB04BE75-06FA-4007-9A40-BA9D5147DD6E}"/>
          </ac:spMkLst>
        </pc:spChg>
        <pc:spChg chg="add mod">
          <ac:chgData name="" userId="3b99287881d56c4f" providerId="LiveId" clId="{14DB7CA6-AFC2-4A64-80D7-6B0F3D66BE12}" dt="2020-08-04T01:17:39.144" v="10516" actId="207"/>
          <ac:spMkLst>
            <pc:docMk/>
            <pc:sldMk cId="1433796091" sldId="1512"/>
            <ac:spMk id="9" creationId="{4284C5F3-40D6-4AEC-84DD-163558577D47}"/>
          </ac:spMkLst>
        </pc:spChg>
        <pc:spChg chg="add mod">
          <ac:chgData name="" userId="3b99287881d56c4f" providerId="LiveId" clId="{14DB7CA6-AFC2-4A64-80D7-6B0F3D66BE12}" dt="2020-08-04T01:17:57.976" v="10533" actId="1076"/>
          <ac:spMkLst>
            <pc:docMk/>
            <pc:sldMk cId="1433796091" sldId="1512"/>
            <ac:spMk id="10" creationId="{88ED8374-C129-422E-BF4D-17E95FA9FC4A}"/>
          </ac:spMkLst>
        </pc:spChg>
        <pc:spChg chg="add mod">
          <ac:chgData name="" userId="3b99287881d56c4f" providerId="LiveId" clId="{14DB7CA6-AFC2-4A64-80D7-6B0F3D66BE12}" dt="2020-08-04T01:18:57.535" v="10539" actId="1076"/>
          <ac:spMkLst>
            <pc:docMk/>
            <pc:sldMk cId="1433796091" sldId="1512"/>
            <ac:spMk id="11" creationId="{09376D70-8BC0-4EDB-BF41-10124F3BF578}"/>
          </ac:spMkLst>
        </pc:spChg>
        <pc:graphicFrameChg chg="add mod">
          <ac:chgData name="" userId="3b99287881d56c4f" providerId="LiveId" clId="{14DB7CA6-AFC2-4A64-80D7-6B0F3D66BE12}" dt="2020-08-04T01:17:04.567" v="10491" actId="1076"/>
          <ac:graphicFrameMkLst>
            <pc:docMk/>
            <pc:sldMk cId="1433796091" sldId="1512"/>
            <ac:graphicFrameMk id="6" creationId="{20E301E2-87FF-4D42-8BA6-2194734478F3}"/>
          </ac:graphicFrameMkLst>
        </pc:graphicFrameChg>
      </pc:sldChg>
      <pc:sldChg chg="addSp delSp modSp add">
        <pc:chgData name="" userId="3b99287881d56c4f" providerId="LiveId" clId="{14DB7CA6-AFC2-4A64-80D7-6B0F3D66BE12}" dt="2020-06-21T15:17:59.275" v="86"/>
        <pc:sldMkLst>
          <pc:docMk/>
          <pc:sldMk cId="1904270077" sldId="1516"/>
        </pc:sldMkLst>
        <pc:spChg chg="mod">
          <ac:chgData name="" userId="3b99287881d56c4f" providerId="LiveId" clId="{14DB7CA6-AFC2-4A64-80D7-6B0F3D66BE12}" dt="2020-06-21T15:16:30.218" v="79" actId="404"/>
          <ac:spMkLst>
            <pc:docMk/>
            <pc:sldMk cId="1904270077" sldId="1516"/>
            <ac:spMk id="5" creationId="{4492BDE8-8104-534D-83AC-DA1D725342AB}"/>
          </ac:spMkLst>
        </pc:spChg>
        <pc:spChg chg="add">
          <ac:chgData name="" userId="3b99287881d56c4f" providerId="LiveId" clId="{14DB7CA6-AFC2-4A64-80D7-6B0F3D66BE12}" dt="2020-06-21T15:17:59.275" v="86"/>
          <ac:spMkLst>
            <pc:docMk/>
            <pc:sldMk cId="1904270077" sldId="1516"/>
            <ac:spMk id="8" creationId="{3EF8B9A7-22A2-4D66-8C44-44F34F39AE13}"/>
          </ac:spMkLst>
        </pc:spChg>
        <pc:picChg chg="del">
          <ac:chgData name="" userId="3b99287881d56c4f" providerId="LiveId" clId="{14DB7CA6-AFC2-4A64-80D7-6B0F3D66BE12}" dt="2020-06-21T15:15:08.005" v="73" actId="478"/>
          <ac:picMkLst>
            <pc:docMk/>
            <pc:sldMk cId="1904270077" sldId="1516"/>
            <ac:picMk id="3" creationId="{8B887A51-716B-2848-B546-1794A661CFCC}"/>
          </ac:picMkLst>
        </pc:picChg>
        <pc:picChg chg="add mod">
          <ac:chgData name="" userId="3b99287881d56c4f" providerId="LiveId" clId="{14DB7CA6-AFC2-4A64-80D7-6B0F3D66BE12}" dt="2020-06-21T15:15:52.241" v="75" actId="931"/>
          <ac:picMkLst>
            <pc:docMk/>
            <pc:sldMk cId="1904270077" sldId="1516"/>
            <ac:picMk id="4" creationId="{6C91894C-E74C-44C8-ADBD-0B9576FA7BA8}"/>
          </ac:picMkLst>
        </pc:picChg>
        <pc:picChg chg="del">
          <ac:chgData name="" userId="3b99287881d56c4f" providerId="LiveId" clId="{14DB7CA6-AFC2-4A64-80D7-6B0F3D66BE12}" dt="2020-06-21T15:15:11.590" v="74" actId="478"/>
          <ac:picMkLst>
            <pc:docMk/>
            <pc:sldMk cId="1904270077" sldId="1516"/>
            <ac:picMk id="6" creationId="{B2E75983-E830-074C-B64E-E1B3A329E8AA}"/>
          </ac:picMkLst>
        </pc:picChg>
        <pc:picChg chg="add mod ord">
          <ac:chgData name="" userId="3b99287881d56c4f" providerId="LiveId" clId="{14DB7CA6-AFC2-4A64-80D7-6B0F3D66BE12}" dt="2020-06-21T15:17:43.374" v="85" actId="1076"/>
          <ac:picMkLst>
            <pc:docMk/>
            <pc:sldMk cId="1904270077" sldId="1516"/>
            <ac:picMk id="1026" creationId="{2F03FBFE-C92E-42B5-8F87-D76F8C09392A}"/>
          </ac:picMkLst>
        </pc:picChg>
      </pc:sldChg>
      <pc:sldChg chg="addSp delSp modSp add modNotesTx">
        <pc:chgData name="" userId="3b99287881d56c4f" providerId="LiveId" clId="{14DB7CA6-AFC2-4A64-80D7-6B0F3D66BE12}" dt="2020-07-28T00:18:47.566" v="196" actId="6549"/>
        <pc:sldMkLst>
          <pc:docMk/>
          <pc:sldMk cId="2128792327" sldId="1527"/>
        </pc:sldMkLst>
        <pc:spChg chg="mod">
          <ac:chgData name="" userId="3b99287881d56c4f" providerId="LiveId" clId="{14DB7CA6-AFC2-4A64-80D7-6B0F3D66BE12}" dt="2020-07-28T00:18:28.520" v="195"/>
          <ac:spMkLst>
            <pc:docMk/>
            <pc:sldMk cId="2128792327" sldId="1527"/>
            <ac:spMk id="5" creationId="{4492BDE8-8104-534D-83AC-DA1D725342AB}"/>
          </ac:spMkLst>
        </pc:spChg>
        <pc:graphicFrameChg chg="del">
          <ac:chgData name="" userId="3b99287881d56c4f" providerId="LiveId" clId="{14DB7CA6-AFC2-4A64-80D7-6B0F3D66BE12}" dt="2020-07-28T00:17:43.673" v="191" actId="478"/>
          <ac:graphicFrameMkLst>
            <pc:docMk/>
            <pc:sldMk cId="2128792327" sldId="1527"/>
            <ac:graphicFrameMk id="7" creationId="{9CC79207-CB6B-9C48-8B00-DB042B4B35B8}"/>
          </ac:graphicFrameMkLst>
        </pc:graphicFrameChg>
        <pc:picChg chg="add mod">
          <ac:chgData name="" userId="3b99287881d56c4f" providerId="LiveId" clId="{14DB7CA6-AFC2-4A64-80D7-6B0F3D66BE12}" dt="2020-07-28T00:18:15.418" v="194" actId="1076"/>
          <ac:picMkLst>
            <pc:docMk/>
            <pc:sldMk cId="2128792327" sldId="1527"/>
            <ac:picMk id="3" creationId="{A45D70A1-D5FE-4403-82C0-72D226853DD2}"/>
          </ac:picMkLst>
        </pc:picChg>
      </pc:sldChg>
    </pc:docChg>
  </pc:docChgLst>
  <pc:docChgLst>
    <pc:chgData userId="3b99287881d56c4f" providerId="LiveId" clId="{4A7A94A1-948F-4006-9C76-01DF8D0FBE67}"/>
    <pc:docChg chg="delSld modSld">
      <pc:chgData name="" userId="3b99287881d56c4f" providerId="LiveId" clId="{4A7A94A1-948F-4006-9C76-01DF8D0FBE67}" dt="2020-08-04T05:02:37.539" v="165" actId="2696"/>
      <pc:docMkLst>
        <pc:docMk/>
      </pc:docMkLst>
      <pc:sldChg chg="modNotesTx">
        <pc:chgData name="" userId="3b99287881d56c4f" providerId="LiveId" clId="{4A7A94A1-948F-4006-9C76-01DF8D0FBE67}" dt="2020-08-04T05:00:17.164" v="19" actId="6549"/>
        <pc:sldMkLst>
          <pc:docMk/>
          <pc:sldMk cId="3853544057" sldId="312"/>
        </pc:sldMkLst>
      </pc:sldChg>
      <pc:sldChg chg="modNotesTx">
        <pc:chgData name="" userId="3b99287881d56c4f" providerId="LiveId" clId="{4A7A94A1-948F-4006-9C76-01DF8D0FBE67}" dt="2020-08-04T05:00:14.032" v="18" actId="6549"/>
        <pc:sldMkLst>
          <pc:docMk/>
          <pc:sldMk cId="1007301781" sldId="365"/>
        </pc:sldMkLst>
      </pc:sldChg>
      <pc:sldChg chg="modNotesTx">
        <pc:chgData name="" userId="3b99287881d56c4f" providerId="LiveId" clId="{4A7A94A1-948F-4006-9C76-01DF8D0FBE67}" dt="2020-08-04T04:59:57.723" v="13" actId="6549"/>
        <pc:sldMkLst>
          <pc:docMk/>
          <pc:sldMk cId="1470066366" sldId="1407"/>
        </pc:sldMkLst>
      </pc:sldChg>
      <pc:sldChg chg="modNotesTx">
        <pc:chgData name="" userId="3b99287881d56c4f" providerId="LiveId" clId="{4A7A94A1-948F-4006-9C76-01DF8D0FBE67}" dt="2020-08-04T05:00:00.329" v="14" actId="6549"/>
        <pc:sldMkLst>
          <pc:docMk/>
          <pc:sldMk cId="257295337" sldId="1408"/>
        </pc:sldMkLst>
      </pc:sldChg>
      <pc:sldChg chg="modNotesTx">
        <pc:chgData name="" userId="3b99287881d56c4f" providerId="LiveId" clId="{4A7A94A1-948F-4006-9C76-01DF8D0FBE67}" dt="2020-08-04T05:00:05.914" v="16" actId="6549"/>
        <pc:sldMkLst>
          <pc:docMk/>
          <pc:sldMk cId="1433796091" sldId="1512"/>
        </pc:sldMkLst>
      </pc:sldChg>
      <pc:sldChg chg="modNotesTx">
        <pc:chgData name="" userId="3b99287881d56c4f" providerId="LiveId" clId="{4A7A94A1-948F-4006-9C76-01DF8D0FBE67}" dt="2020-08-04T05:00:03.215" v="15" actId="6549"/>
        <pc:sldMkLst>
          <pc:docMk/>
          <pc:sldMk cId="1904270077" sldId="1516"/>
        </pc:sldMkLst>
      </pc:sldChg>
      <pc:sldChg chg="modNotesTx">
        <pc:chgData name="" userId="3b99287881d56c4f" providerId="LiveId" clId="{4A7A94A1-948F-4006-9C76-01DF8D0FBE67}" dt="2020-08-04T05:00:08.357" v="17" actId="6549"/>
        <pc:sldMkLst>
          <pc:docMk/>
          <pc:sldMk cId="2128792327" sldId="1527"/>
        </pc:sldMkLst>
      </pc:sldChg>
    </pc:docChg>
  </pc:docChgLst>
  <pc:docChgLst>
    <pc:chgData name="延齡 楊" userId="3b99287881d56c4f" providerId="LiveId" clId="{D6AA66DF-24DC-8241-ABD8-131D8321FCC3}"/>
    <pc:docChg chg="custSel addSld delSld modSld">
      <pc:chgData name="延齡 楊" userId="3b99287881d56c4f" providerId="LiveId" clId="{D6AA66DF-24DC-8241-ABD8-131D8321FCC3}" dt="2020-09-07T13:14:05.296" v="7"/>
      <pc:docMkLst>
        <pc:docMk/>
      </pc:docMkLst>
      <pc:sldChg chg="del">
        <pc:chgData name="延齡 楊" userId="3b99287881d56c4f" providerId="LiveId" clId="{D6AA66DF-24DC-8241-ABD8-131D8321FCC3}" dt="2020-09-07T12:53:58.542" v="0" actId="2696"/>
        <pc:sldMkLst>
          <pc:docMk/>
          <pc:sldMk cId="373926925" sldId="374"/>
        </pc:sldMkLst>
      </pc:sldChg>
      <pc:sldChg chg="add">
        <pc:chgData name="延齡 楊" userId="3b99287881d56c4f" providerId="LiveId" clId="{D6AA66DF-24DC-8241-ABD8-131D8321FCC3}" dt="2020-09-07T12:54:16.412" v="1"/>
        <pc:sldMkLst>
          <pc:docMk/>
          <pc:sldMk cId="3965314680" sldId="554"/>
        </pc:sldMkLst>
      </pc:sldChg>
      <pc:sldChg chg="add del">
        <pc:chgData name="延齡 楊" userId="3b99287881d56c4f" providerId="LiveId" clId="{D6AA66DF-24DC-8241-ABD8-131D8321FCC3}" dt="2020-09-07T12:55:13.548" v="4" actId="2696"/>
        <pc:sldMkLst>
          <pc:docMk/>
          <pc:sldMk cId="1744026019" sldId="1569"/>
        </pc:sldMkLst>
      </pc:sldChg>
      <pc:sldChg chg="add">
        <pc:chgData name="延齡 楊" userId="3b99287881d56c4f" providerId="LiveId" clId="{D6AA66DF-24DC-8241-ABD8-131D8321FCC3}" dt="2020-09-07T12:54:39.179" v="2"/>
        <pc:sldMkLst>
          <pc:docMk/>
          <pc:sldMk cId="1974345463" sldId="1570"/>
        </pc:sldMkLst>
      </pc:sldChg>
      <pc:sldChg chg="add">
        <pc:chgData name="延齡 楊" userId="3b99287881d56c4f" providerId="LiveId" clId="{D6AA66DF-24DC-8241-ABD8-131D8321FCC3}" dt="2020-09-07T12:54:39.179" v="2"/>
        <pc:sldMkLst>
          <pc:docMk/>
          <pc:sldMk cId="626858324" sldId="1571"/>
        </pc:sldMkLst>
      </pc:sldChg>
      <pc:sldChg chg="add">
        <pc:chgData name="延齡 楊" userId="3b99287881d56c4f" providerId="LiveId" clId="{D6AA66DF-24DC-8241-ABD8-131D8321FCC3}" dt="2020-09-07T13:14:05.296" v="7"/>
        <pc:sldMkLst>
          <pc:docMk/>
          <pc:sldMk cId="2213577332" sldId="1572"/>
        </pc:sldMkLst>
      </pc:sldChg>
      <pc:sldChg chg="add del">
        <pc:chgData name="延齡 楊" userId="3b99287881d56c4f" providerId="LiveId" clId="{D6AA66DF-24DC-8241-ABD8-131D8321FCC3}" dt="2020-09-07T13:13:59.065" v="6" actId="2696"/>
        <pc:sldMkLst>
          <pc:docMk/>
          <pc:sldMk cId="2497741801" sldId="1572"/>
        </pc:sldMkLst>
      </pc:sldChg>
    </pc:docChg>
  </pc:docChgLst>
  <pc:docChgLst>
    <pc:chgData userId="3b99287881d56c4f" providerId="LiveId" clId="{8BA725A9-8BE2-49A9-AD66-22843604A040}"/>
    <pc:docChg chg="delSld">
      <pc:chgData name="" userId="3b99287881d56c4f" providerId="LiveId" clId="{8BA725A9-8BE2-49A9-AD66-22843604A040}" dt="2020-08-16T15:02:58.552" v="77" actId="2696"/>
      <pc:docMkLst>
        <pc:docMk/>
      </pc:docMkLst>
      <pc:sldChg chg="del">
        <pc:chgData name="" userId="3b99287881d56c4f" providerId="LiveId" clId="{8BA725A9-8BE2-49A9-AD66-22843604A040}" dt="2020-08-16T15:02:58.226" v="68" actId="2696"/>
        <pc:sldMkLst>
          <pc:docMk/>
          <pc:sldMk cId="1087222698" sldId="258"/>
        </pc:sldMkLst>
      </pc:sldChg>
      <pc:sldChg chg="del">
        <pc:chgData name="" userId="3b99287881d56c4f" providerId="LiveId" clId="{8BA725A9-8BE2-49A9-AD66-22843604A040}" dt="2020-08-16T15:02:58.242" v="69" actId="2696"/>
        <pc:sldMkLst>
          <pc:docMk/>
          <pc:sldMk cId="2582114191" sldId="259"/>
        </pc:sldMkLst>
      </pc:sldChg>
      <pc:sldChg chg="del">
        <pc:chgData name="" userId="3b99287881d56c4f" providerId="LiveId" clId="{8BA725A9-8BE2-49A9-AD66-22843604A040}" dt="2020-08-16T15:02:39.415" v="3" actId="2696"/>
        <pc:sldMkLst>
          <pc:docMk/>
          <pc:sldMk cId="317367191" sldId="275"/>
        </pc:sldMkLst>
      </pc:sldChg>
      <pc:sldChg chg="del">
        <pc:chgData name="" userId="3b99287881d56c4f" providerId="LiveId" clId="{8BA725A9-8BE2-49A9-AD66-22843604A040}" dt="2020-08-16T15:02:39.321" v="1" actId="2696"/>
        <pc:sldMkLst>
          <pc:docMk/>
          <pc:sldMk cId="963334949" sldId="311"/>
        </pc:sldMkLst>
      </pc:sldChg>
      <pc:sldChg chg="del">
        <pc:chgData name="" userId="3b99287881d56c4f" providerId="LiveId" clId="{8BA725A9-8BE2-49A9-AD66-22843604A040}" dt="2020-08-16T15:02:39.306" v="0" actId="2696"/>
        <pc:sldMkLst>
          <pc:docMk/>
          <pc:sldMk cId="841876585" sldId="331"/>
        </pc:sldMkLst>
      </pc:sldChg>
      <pc:sldChg chg="del">
        <pc:chgData name="" userId="3b99287881d56c4f" providerId="LiveId" clId="{8BA725A9-8BE2-49A9-AD66-22843604A040}" dt="2020-08-16T15:02:39.384" v="2" actId="2696"/>
        <pc:sldMkLst>
          <pc:docMk/>
          <pc:sldMk cId="3703334155" sldId="334"/>
        </pc:sldMkLst>
      </pc:sldChg>
      <pc:sldChg chg="del">
        <pc:chgData name="" userId="3b99287881d56c4f" providerId="LiveId" clId="{8BA725A9-8BE2-49A9-AD66-22843604A040}" dt="2020-08-16T15:02:39.471" v="5" actId="2696"/>
        <pc:sldMkLst>
          <pc:docMk/>
          <pc:sldMk cId="886461816" sldId="340"/>
        </pc:sldMkLst>
      </pc:sldChg>
      <pc:sldChg chg="del">
        <pc:chgData name="" userId="3b99287881d56c4f" providerId="LiveId" clId="{8BA725A9-8BE2-49A9-AD66-22843604A040}" dt="2020-08-16T15:02:40.110" v="10" actId="2696"/>
        <pc:sldMkLst>
          <pc:docMk/>
          <pc:sldMk cId="287241310" sldId="341"/>
        </pc:sldMkLst>
      </pc:sldChg>
      <pc:sldChg chg="del">
        <pc:chgData name="" userId="3b99287881d56c4f" providerId="LiveId" clId="{8BA725A9-8BE2-49A9-AD66-22843604A040}" dt="2020-08-16T15:02:58.537" v="76" actId="2696"/>
        <pc:sldMkLst>
          <pc:docMk/>
          <pc:sldMk cId="1861730916" sldId="357"/>
        </pc:sldMkLst>
      </pc:sldChg>
      <pc:sldChg chg="del">
        <pc:chgData name="" userId="3b99287881d56c4f" providerId="LiveId" clId="{8BA725A9-8BE2-49A9-AD66-22843604A040}" dt="2020-08-16T15:02:58.521" v="74" actId="2696"/>
        <pc:sldMkLst>
          <pc:docMk/>
          <pc:sldMk cId="2191467342" sldId="358"/>
        </pc:sldMkLst>
      </pc:sldChg>
      <pc:sldChg chg="del">
        <pc:chgData name="" userId="3b99287881d56c4f" providerId="LiveId" clId="{8BA725A9-8BE2-49A9-AD66-22843604A040}" dt="2020-08-16T15:02:58.537" v="75" actId="2696"/>
        <pc:sldMkLst>
          <pc:docMk/>
          <pc:sldMk cId="1619993151" sldId="359"/>
        </pc:sldMkLst>
      </pc:sldChg>
      <pc:sldChg chg="del">
        <pc:chgData name="" userId="3b99287881d56c4f" providerId="LiveId" clId="{8BA725A9-8BE2-49A9-AD66-22843604A040}" dt="2020-08-16T15:02:58.380" v="71" actId="2696"/>
        <pc:sldMkLst>
          <pc:docMk/>
          <pc:sldMk cId="1234403764" sldId="683"/>
        </pc:sldMkLst>
      </pc:sldChg>
      <pc:sldChg chg="del">
        <pc:chgData name="" userId="3b99287881d56c4f" providerId="LiveId" clId="{8BA725A9-8BE2-49A9-AD66-22843604A040}" dt="2020-08-16T15:02:39.737" v="8" actId="2696"/>
        <pc:sldMkLst>
          <pc:docMk/>
          <pc:sldMk cId="1714049697" sldId="1381"/>
        </pc:sldMkLst>
      </pc:sldChg>
      <pc:sldChg chg="del">
        <pc:chgData name="" userId="3b99287881d56c4f" providerId="LiveId" clId="{8BA725A9-8BE2-49A9-AD66-22843604A040}" dt="2020-08-16T15:02:46.545" v="45" actId="2696"/>
        <pc:sldMkLst>
          <pc:docMk/>
          <pc:sldMk cId="354658568" sldId="1387"/>
        </pc:sldMkLst>
      </pc:sldChg>
      <pc:sldChg chg="del">
        <pc:chgData name="" userId="3b99287881d56c4f" providerId="LiveId" clId="{8BA725A9-8BE2-49A9-AD66-22843604A040}" dt="2020-08-16T15:02:46.778" v="46" actId="2696"/>
        <pc:sldMkLst>
          <pc:docMk/>
          <pc:sldMk cId="1159596635" sldId="1388"/>
        </pc:sldMkLst>
      </pc:sldChg>
      <pc:sldChg chg="del">
        <pc:chgData name="" userId="3b99287881d56c4f" providerId="LiveId" clId="{8BA725A9-8BE2-49A9-AD66-22843604A040}" dt="2020-08-16T15:02:58.521" v="73" actId="2696"/>
        <pc:sldMkLst>
          <pc:docMk/>
          <pc:sldMk cId="4282826554" sldId="1391"/>
        </pc:sldMkLst>
      </pc:sldChg>
      <pc:sldChg chg="del">
        <pc:chgData name="" userId="3b99287881d56c4f" providerId="LiveId" clId="{8BA725A9-8BE2-49A9-AD66-22843604A040}" dt="2020-08-16T15:02:39.596" v="7" actId="2696"/>
        <pc:sldMkLst>
          <pc:docMk/>
          <pc:sldMk cId="2654873537" sldId="1393"/>
        </pc:sldMkLst>
      </pc:sldChg>
      <pc:sldChg chg="del">
        <pc:chgData name="" userId="3b99287881d56c4f" providerId="LiveId" clId="{8BA725A9-8BE2-49A9-AD66-22843604A040}" dt="2020-08-16T15:02:42.685" v="29" actId="2696"/>
        <pc:sldMkLst>
          <pc:docMk/>
          <pc:sldMk cId="1877511333" sldId="1409"/>
        </pc:sldMkLst>
      </pc:sldChg>
      <pc:sldChg chg="del">
        <pc:chgData name="" userId="3b99287881d56c4f" providerId="LiveId" clId="{8BA725A9-8BE2-49A9-AD66-22843604A040}" dt="2020-08-16T15:02:43.481" v="32" actId="2696"/>
        <pc:sldMkLst>
          <pc:docMk/>
          <pc:sldMk cId="2389435499" sldId="1410"/>
        </pc:sldMkLst>
      </pc:sldChg>
      <pc:sldChg chg="del">
        <pc:chgData name="" userId="3b99287881d56c4f" providerId="LiveId" clId="{8BA725A9-8BE2-49A9-AD66-22843604A040}" dt="2020-08-16T15:02:43.762" v="33" actId="2696"/>
        <pc:sldMkLst>
          <pc:docMk/>
          <pc:sldMk cId="2470229677" sldId="1411"/>
        </pc:sldMkLst>
      </pc:sldChg>
      <pc:sldChg chg="del">
        <pc:chgData name="" userId="3b99287881d56c4f" providerId="LiveId" clId="{8BA725A9-8BE2-49A9-AD66-22843604A040}" dt="2020-08-16T15:02:44.080" v="34" actId="2696"/>
        <pc:sldMkLst>
          <pc:docMk/>
          <pc:sldMk cId="4154361492" sldId="1412"/>
        </pc:sldMkLst>
      </pc:sldChg>
      <pc:sldChg chg="del">
        <pc:chgData name="" userId="3b99287881d56c4f" providerId="LiveId" clId="{8BA725A9-8BE2-49A9-AD66-22843604A040}" dt="2020-08-16T15:02:44.393" v="35" actId="2696"/>
        <pc:sldMkLst>
          <pc:docMk/>
          <pc:sldMk cId="4010549351" sldId="1413"/>
        </pc:sldMkLst>
      </pc:sldChg>
      <pc:sldChg chg="del">
        <pc:chgData name="" userId="3b99287881d56c4f" providerId="LiveId" clId="{8BA725A9-8BE2-49A9-AD66-22843604A040}" dt="2020-08-16T15:02:44.719" v="36" actId="2696"/>
        <pc:sldMkLst>
          <pc:docMk/>
          <pc:sldMk cId="2321431932" sldId="1414"/>
        </pc:sldMkLst>
      </pc:sldChg>
      <pc:sldChg chg="del">
        <pc:chgData name="" userId="3b99287881d56c4f" providerId="LiveId" clId="{8BA725A9-8BE2-49A9-AD66-22843604A040}" dt="2020-08-16T15:02:44.939" v="37" actId="2696"/>
        <pc:sldMkLst>
          <pc:docMk/>
          <pc:sldMk cId="1951647149" sldId="1415"/>
        </pc:sldMkLst>
      </pc:sldChg>
      <pc:sldChg chg="del">
        <pc:chgData name="" userId="3b99287881d56c4f" providerId="LiveId" clId="{8BA725A9-8BE2-49A9-AD66-22843604A040}" dt="2020-08-16T15:02:45.066" v="38" actId="2696"/>
        <pc:sldMkLst>
          <pc:docMk/>
          <pc:sldMk cId="4139519948" sldId="1416"/>
        </pc:sldMkLst>
      </pc:sldChg>
      <pc:sldChg chg="del">
        <pc:chgData name="" userId="3b99287881d56c4f" providerId="LiveId" clId="{8BA725A9-8BE2-49A9-AD66-22843604A040}" dt="2020-08-16T15:02:41.176" v="16" actId="2696"/>
        <pc:sldMkLst>
          <pc:docMk/>
          <pc:sldMk cId="1916606201" sldId="1417"/>
        </pc:sldMkLst>
      </pc:sldChg>
      <pc:sldChg chg="del">
        <pc:chgData name="" userId="3b99287881d56c4f" providerId="LiveId" clId="{8BA725A9-8BE2-49A9-AD66-22843604A040}" dt="2020-08-16T15:02:47.503" v="48" actId="2696"/>
        <pc:sldMkLst>
          <pc:docMk/>
          <pc:sldMk cId="1643471956" sldId="1418"/>
        </pc:sldMkLst>
      </pc:sldChg>
      <pc:sldChg chg="del">
        <pc:chgData name="" userId="3b99287881d56c4f" providerId="LiveId" clId="{8BA725A9-8BE2-49A9-AD66-22843604A040}" dt="2020-08-16T15:02:41.362" v="18" actId="2696"/>
        <pc:sldMkLst>
          <pc:docMk/>
          <pc:sldMk cId="1299998625" sldId="1419"/>
        </pc:sldMkLst>
      </pc:sldChg>
      <pc:sldChg chg="del">
        <pc:chgData name="" userId="3b99287881d56c4f" providerId="LiveId" clId="{8BA725A9-8BE2-49A9-AD66-22843604A040}" dt="2020-08-16T15:02:41.611" v="21" actId="2696"/>
        <pc:sldMkLst>
          <pc:docMk/>
          <pc:sldMk cId="2723645526" sldId="1420"/>
        </pc:sldMkLst>
      </pc:sldChg>
      <pc:sldChg chg="del">
        <pc:chgData name="" userId="3b99287881d56c4f" providerId="LiveId" clId="{8BA725A9-8BE2-49A9-AD66-22843604A040}" dt="2020-08-16T15:02:42.357" v="27" actId="2696"/>
        <pc:sldMkLst>
          <pc:docMk/>
          <pc:sldMk cId="1323807165" sldId="1421"/>
        </pc:sldMkLst>
      </pc:sldChg>
      <pc:sldChg chg="del">
        <pc:chgData name="" userId="3b99287881d56c4f" providerId="LiveId" clId="{8BA725A9-8BE2-49A9-AD66-22843604A040}" dt="2020-08-16T15:02:46.439" v="44" actId="2696"/>
        <pc:sldMkLst>
          <pc:docMk/>
          <pc:sldMk cId="2480496605" sldId="1427"/>
        </pc:sldMkLst>
      </pc:sldChg>
      <pc:sldChg chg="del">
        <pc:chgData name="" userId="3b99287881d56c4f" providerId="LiveId" clId="{8BA725A9-8BE2-49A9-AD66-22843604A040}" dt="2020-08-16T15:02:48.014" v="49" actId="2696"/>
        <pc:sldMkLst>
          <pc:docMk/>
          <pc:sldMk cId="2012982847" sldId="1428"/>
        </pc:sldMkLst>
      </pc:sldChg>
      <pc:sldChg chg="del">
        <pc:chgData name="" userId="3b99287881d56c4f" providerId="LiveId" clId="{8BA725A9-8BE2-49A9-AD66-22843604A040}" dt="2020-08-16T15:02:47.153" v="47" actId="2696"/>
        <pc:sldMkLst>
          <pc:docMk/>
          <pc:sldMk cId="627592764" sldId="1429"/>
        </pc:sldMkLst>
      </pc:sldChg>
      <pc:sldChg chg="del">
        <pc:chgData name="" userId="3b99287881d56c4f" providerId="LiveId" clId="{8BA725A9-8BE2-49A9-AD66-22843604A040}" dt="2020-08-16T15:02:48.575" v="50" actId="2696"/>
        <pc:sldMkLst>
          <pc:docMk/>
          <pc:sldMk cId="1149194849" sldId="1430"/>
        </pc:sldMkLst>
      </pc:sldChg>
      <pc:sldChg chg="del">
        <pc:chgData name="" userId="3b99287881d56c4f" providerId="LiveId" clId="{8BA725A9-8BE2-49A9-AD66-22843604A040}" dt="2020-08-16T15:02:49.046" v="51" actId="2696"/>
        <pc:sldMkLst>
          <pc:docMk/>
          <pc:sldMk cId="2617942589" sldId="1431"/>
        </pc:sldMkLst>
      </pc:sldChg>
      <pc:sldChg chg="del">
        <pc:chgData name="" userId="3b99287881d56c4f" providerId="LiveId" clId="{8BA725A9-8BE2-49A9-AD66-22843604A040}" dt="2020-08-16T15:02:49.785" v="52" actId="2696"/>
        <pc:sldMkLst>
          <pc:docMk/>
          <pc:sldMk cId="1946414469" sldId="1432"/>
        </pc:sldMkLst>
      </pc:sldChg>
      <pc:sldChg chg="del">
        <pc:chgData name="" userId="3b99287881d56c4f" providerId="LiveId" clId="{8BA725A9-8BE2-49A9-AD66-22843604A040}" dt="2020-08-16T15:02:50.656" v="53" actId="2696"/>
        <pc:sldMkLst>
          <pc:docMk/>
          <pc:sldMk cId="2427780069" sldId="1433"/>
        </pc:sldMkLst>
      </pc:sldChg>
      <pc:sldChg chg="del">
        <pc:chgData name="" userId="3b99287881d56c4f" providerId="LiveId" clId="{8BA725A9-8BE2-49A9-AD66-22843604A040}" dt="2020-08-16T15:02:51.336" v="54" actId="2696"/>
        <pc:sldMkLst>
          <pc:docMk/>
          <pc:sldMk cId="1385036743" sldId="1434"/>
        </pc:sldMkLst>
      </pc:sldChg>
      <pc:sldChg chg="del">
        <pc:chgData name="" userId="3b99287881d56c4f" providerId="LiveId" clId="{8BA725A9-8BE2-49A9-AD66-22843604A040}" dt="2020-08-16T15:02:52" v="55" actId="2696"/>
        <pc:sldMkLst>
          <pc:docMk/>
          <pc:sldMk cId="1493031937" sldId="1435"/>
        </pc:sldMkLst>
      </pc:sldChg>
      <pc:sldChg chg="del">
        <pc:chgData name="" userId="3b99287881d56c4f" providerId="LiveId" clId="{8BA725A9-8BE2-49A9-AD66-22843604A040}" dt="2020-08-16T15:02:52.615" v="56" actId="2696"/>
        <pc:sldMkLst>
          <pc:docMk/>
          <pc:sldMk cId="3223520729" sldId="1436"/>
        </pc:sldMkLst>
      </pc:sldChg>
      <pc:sldChg chg="del">
        <pc:chgData name="" userId="3b99287881d56c4f" providerId="LiveId" clId="{8BA725A9-8BE2-49A9-AD66-22843604A040}" dt="2020-08-16T15:02:53.249" v="57" actId="2696"/>
        <pc:sldMkLst>
          <pc:docMk/>
          <pc:sldMk cId="2510989235" sldId="1437"/>
        </pc:sldMkLst>
      </pc:sldChg>
      <pc:sldChg chg="del">
        <pc:chgData name="" userId="3b99287881d56c4f" providerId="LiveId" clId="{8BA725A9-8BE2-49A9-AD66-22843604A040}" dt="2020-08-16T15:02:53.728" v="58" actId="2696"/>
        <pc:sldMkLst>
          <pc:docMk/>
          <pc:sldMk cId="2028665328" sldId="1438"/>
        </pc:sldMkLst>
      </pc:sldChg>
      <pc:sldChg chg="del">
        <pc:chgData name="" userId="3b99287881d56c4f" providerId="LiveId" clId="{8BA725A9-8BE2-49A9-AD66-22843604A040}" dt="2020-08-16T15:02:54.224" v="59" actId="2696"/>
        <pc:sldMkLst>
          <pc:docMk/>
          <pc:sldMk cId="3823537726" sldId="1439"/>
        </pc:sldMkLst>
      </pc:sldChg>
      <pc:sldChg chg="del">
        <pc:chgData name="" userId="3b99287881d56c4f" providerId="LiveId" clId="{8BA725A9-8BE2-49A9-AD66-22843604A040}" dt="2020-08-16T15:02:54.890" v="60" actId="2696"/>
        <pc:sldMkLst>
          <pc:docMk/>
          <pc:sldMk cId="1909139158" sldId="1440"/>
        </pc:sldMkLst>
      </pc:sldChg>
      <pc:sldChg chg="del">
        <pc:chgData name="" userId="3b99287881d56c4f" providerId="LiveId" clId="{8BA725A9-8BE2-49A9-AD66-22843604A040}" dt="2020-08-16T15:02:55.593" v="61" actId="2696"/>
        <pc:sldMkLst>
          <pc:docMk/>
          <pc:sldMk cId="3182899340" sldId="1441"/>
        </pc:sldMkLst>
      </pc:sldChg>
      <pc:sldChg chg="del">
        <pc:chgData name="" userId="3b99287881d56c4f" providerId="LiveId" clId="{8BA725A9-8BE2-49A9-AD66-22843604A040}" dt="2020-08-16T15:02:56.192" v="62" actId="2696"/>
        <pc:sldMkLst>
          <pc:docMk/>
          <pc:sldMk cId="2066763637" sldId="1442"/>
        </pc:sldMkLst>
      </pc:sldChg>
      <pc:sldChg chg="del">
        <pc:chgData name="" userId="3b99287881d56c4f" providerId="LiveId" clId="{8BA725A9-8BE2-49A9-AD66-22843604A040}" dt="2020-08-16T15:02:57.045" v="63" actId="2696"/>
        <pc:sldMkLst>
          <pc:docMk/>
          <pc:sldMk cId="3600323264" sldId="1443"/>
        </pc:sldMkLst>
      </pc:sldChg>
      <pc:sldChg chg="del">
        <pc:chgData name="" userId="3b99287881d56c4f" providerId="LiveId" clId="{8BA725A9-8BE2-49A9-AD66-22843604A040}" dt="2020-08-16T15:02:57.854" v="64" actId="2696"/>
        <pc:sldMkLst>
          <pc:docMk/>
          <pc:sldMk cId="632665310" sldId="1444"/>
        </pc:sldMkLst>
      </pc:sldChg>
      <pc:sldChg chg="del">
        <pc:chgData name="" userId="3b99287881d56c4f" providerId="LiveId" clId="{8BA725A9-8BE2-49A9-AD66-22843604A040}" dt="2020-08-16T15:02:58.195" v="65" actId="2696"/>
        <pc:sldMkLst>
          <pc:docMk/>
          <pc:sldMk cId="2200461504" sldId="1445"/>
        </pc:sldMkLst>
      </pc:sldChg>
      <pc:sldChg chg="del">
        <pc:chgData name="" userId="3b99287881d56c4f" providerId="LiveId" clId="{8BA725A9-8BE2-49A9-AD66-22843604A040}" dt="2020-08-16T15:02:58.552" v="77" actId="2696"/>
        <pc:sldMkLst>
          <pc:docMk/>
          <pc:sldMk cId="3110190692" sldId="1509"/>
        </pc:sldMkLst>
      </pc:sldChg>
      <pc:sldChg chg="del">
        <pc:chgData name="" userId="3b99287881d56c4f" providerId="LiveId" clId="{8BA725A9-8BE2-49A9-AD66-22843604A040}" dt="2020-08-16T15:02:39.931" v="9" actId="2696"/>
        <pc:sldMkLst>
          <pc:docMk/>
          <pc:sldMk cId="2421181203" sldId="1520"/>
        </pc:sldMkLst>
      </pc:sldChg>
      <pc:sldChg chg="del">
        <pc:chgData name="" userId="3b99287881d56c4f" providerId="LiveId" clId="{8BA725A9-8BE2-49A9-AD66-22843604A040}" dt="2020-08-16T15:02:40.235" v="11" actId="2696"/>
        <pc:sldMkLst>
          <pc:docMk/>
          <pc:sldMk cId="2063312206" sldId="1521"/>
        </pc:sldMkLst>
      </pc:sldChg>
      <pc:sldChg chg="del">
        <pc:chgData name="" userId="3b99287881d56c4f" providerId="LiveId" clId="{8BA725A9-8BE2-49A9-AD66-22843604A040}" dt="2020-08-16T15:02:39.551" v="6" actId="2696"/>
        <pc:sldMkLst>
          <pc:docMk/>
          <pc:sldMk cId="2040399839" sldId="1526"/>
        </pc:sldMkLst>
      </pc:sldChg>
      <pc:sldChg chg="del">
        <pc:chgData name="" userId="3b99287881d56c4f" providerId="LiveId" clId="{8BA725A9-8BE2-49A9-AD66-22843604A040}" dt="2020-08-16T15:02:39.440" v="4" actId="2696"/>
        <pc:sldMkLst>
          <pc:docMk/>
          <pc:sldMk cId="1617577389" sldId="1530"/>
        </pc:sldMkLst>
      </pc:sldChg>
      <pc:sldChg chg="del">
        <pc:chgData name="" userId="3b99287881d56c4f" providerId="LiveId" clId="{8BA725A9-8BE2-49A9-AD66-22843604A040}" dt="2020-08-16T15:02:42.451" v="28" actId="2696"/>
        <pc:sldMkLst>
          <pc:docMk/>
          <pc:sldMk cId="1289699579" sldId="1531"/>
        </pc:sldMkLst>
      </pc:sldChg>
      <pc:sldChg chg="del">
        <pc:chgData name="" userId="3b99287881d56c4f" providerId="LiveId" clId="{8BA725A9-8BE2-49A9-AD66-22843604A040}" dt="2020-08-16T15:02:40.728" v="13" actId="2696"/>
        <pc:sldMkLst>
          <pc:docMk/>
          <pc:sldMk cId="3919549601" sldId="1536"/>
        </pc:sldMkLst>
      </pc:sldChg>
      <pc:sldChg chg="del">
        <pc:chgData name="" userId="3b99287881d56c4f" providerId="LiveId" clId="{8BA725A9-8BE2-49A9-AD66-22843604A040}" dt="2020-08-16T15:02:40.901" v="14" actId="2696"/>
        <pc:sldMkLst>
          <pc:docMk/>
          <pc:sldMk cId="3253452385" sldId="1537"/>
        </pc:sldMkLst>
      </pc:sldChg>
      <pc:sldChg chg="del">
        <pc:chgData name="" userId="3b99287881d56c4f" providerId="LiveId" clId="{8BA725A9-8BE2-49A9-AD66-22843604A040}" dt="2020-08-16T15:02:41.065" v="15" actId="2696"/>
        <pc:sldMkLst>
          <pc:docMk/>
          <pc:sldMk cId="4074714283" sldId="1538"/>
        </pc:sldMkLst>
      </pc:sldChg>
      <pc:sldChg chg="del">
        <pc:chgData name="" userId="3b99287881d56c4f" providerId="LiveId" clId="{8BA725A9-8BE2-49A9-AD66-22843604A040}" dt="2020-08-16T15:02:42.950" v="30" actId="2696"/>
        <pc:sldMkLst>
          <pc:docMk/>
          <pc:sldMk cId="3563639429" sldId="1540"/>
        </pc:sldMkLst>
      </pc:sldChg>
      <pc:sldChg chg="del">
        <pc:chgData name="" userId="3b99287881d56c4f" providerId="LiveId" clId="{8BA725A9-8BE2-49A9-AD66-22843604A040}" dt="2020-08-16T15:02:43.161" v="31" actId="2696"/>
        <pc:sldMkLst>
          <pc:docMk/>
          <pc:sldMk cId="2705263827" sldId="1541"/>
        </pc:sldMkLst>
      </pc:sldChg>
      <pc:sldChg chg="del">
        <pc:chgData name="" userId="3b99287881d56c4f" providerId="LiveId" clId="{8BA725A9-8BE2-49A9-AD66-22843604A040}" dt="2020-08-16T15:02:41.409" v="19" actId="2696"/>
        <pc:sldMkLst>
          <pc:docMk/>
          <pc:sldMk cId="2691475596" sldId="1542"/>
        </pc:sldMkLst>
      </pc:sldChg>
      <pc:sldChg chg="del">
        <pc:chgData name="" userId="3b99287881d56c4f" providerId="LiveId" clId="{8BA725A9-8BE2-49A9-AD66-22843604A040}" dt="2020-08-16T15:02:41.263" v="17" actId="2696"/>
        <pc:sldMkLst>
          <pc:docMk/>
          <pc:sldMk cId="1998176578" sldId="1545"/>
        </pc:sldMkLst>
      </pc:sldChg>
      <pc:sldChg chg="del">
        <pc:chgData name="" userId="3b99287881d56c4f" providerId="LiveId" clId="{8BA725A9-8BE2-49A9-AD66-22843604A040}" dt="2020-08-16T15:02:41.513" v="20" actId="2696"/>
        <pc:sldMkLst>
          <pc:docMk/>
          <pc:sldMk cId="1409388926" sldId="1547"/>
        </pc:sldMkLst>
      </pc:sldChg>
      <pc:sldChg chg="del">
        <pc:chgData name="" userId="3b99287881d56c4f" providerId="LiveId" clId="{8BA725A9-8BE2-49A9-AD66-22843604A040}" dt="2020-08-16T15:02:41.923" v="24" actId="2696"/>
        <pc:sldMkLst>
          <pc:docMk/>
          <pc:sldMk cId="2804095797" sldId="1548"/>
        </pc:sldMkLst>
      </pc:sldChg>
      <pc:sldChg chg="del">
        <pc:chgData name="" userId="3b99287881d56c4f" providerId="LiveId" clId="{8BA725A9-8BE2-49A9-AD66-22843604A040}" dt="2020-08-16T15:02:40.531" v="12" actId="2696"/>
        <pc:sldMkLst>
          <pc:docMk/>
          <pc:sldMk cId="3145415728" sldId="1549"/>
        </pc:sldMkLst>
      </pc:sldChg>
      <pc:sldChg chg="del">
        <pc:chgData name="" userId="3b99287881d56c4f" providerId="LiveId" clId="{8BA725A9-8BE2-49A9-AD66-22843604A040}" dt="2020-08-16T15:02:41.827" v="23" actId="2696"/>
        <pc:sldMkLst>
          <pc:docMk/>
          <pc:sldMk cId="501137818" sldId="1550"/>
        </pc:sldMkLst>
      </pc:sldChg>
      <pc:sldChg chg="del">
        <pc:chgData name="" userId="3b99287881d56c4f" providerId="LiveId" clId="{8BA725A9-8BE2-49A9-AD66-22843604A040}" dt="2020-08-16T15:02:42.165" v="26" actId="2696"/>
        <pc:sldMkLst>
          <pc:docMk/>
          <pc:sldMk cId="984831940" sldId="1552"/>
        </pc:sldMkLst>
      </pc:sldChg>
      <pc:sldChg chg="del">
        <pc:chgData name="" userId="3b99287881d56c4f" providerId="LiveId" clId="{8BA725A9-8BE2-49A9-AD66-22843604A040}" dt="2020-08-16T15:02:42.056" v="25" actId="2696"/>
        <pc:sldMkLst>
          <pc:docMk/>
          <pc:sldMk cId="2939278995" sldId="1553"/>
        </pc:sldMkLst>
      </pc:sldChg>
      <pc:sldChg chg="del">
        <pc:chgData name="" userId="3b99287881d56c4f" providerId="LiveId" clId="{8BA725A9-8BE2-49A9-AD66-22843604A040}" dt="2020-08-16T15:02:41.699" v="22" actId="2696"/>
        <pc:sldMkLst>
          <pc:docMk/>
          <pc:sldMk cId="3149931069" sldId="1554"/>
        </pc:sldMkLst>
      </pc:sldChg>
      <pc:sldChg chg="del">
        <pc:chgData name="" userId="3b99287881d56c4f" providerId="LiveId" clId="{8BA725A9-8BE2-49A9-AD66-22843604A040}" dt="2020-08-16T15:02:45.691" v="41" actId="2696"/>
        <pc:sldMkLst>
          <pc:docMk/>
          <pc:sldMk cId="3753506957" sldId="1559"/>
        </pc:sldMkLst>
      </pc:sldChg>
      <pc:sldChg chg="del">
        <pc:chgData name="" userId="3b99287881d56c4f" providerId="LiveId" clId="{8BA725A9-8BE2-49A9-AD66-22843604A040}" dt="2020-08-16T15:02:46.046" v="42" actId="2696"/>
        <pc:sldMkLst>
          <pc:docMk/>
          <pc:sldMk cId="1294064009" sldId="1560"/>
        </pc:sldMkLst>
      </pc:sldChg>
      <pc:sldChg chg="del">
        <pc:chgData name="" userId="3b99287881d56c4f" providerId="LiveId" clId="{8BA725A9-8BE2-49A9-AD66-22843604A040}" dt="2020-08-16T15:02:46.283" v="43" actId="2696"/>
        <pc:sldMkLst>
          <pc:docMk/>
          <pc:sldMk cId="2987272669" sldId="1561"/>
        </pc:sldMkLst>
      </pc:sldChg>
      <pc:sldChg chg="del">
        <pc:chgData name="" userId="3b99287881d56c4f" providerId="LiveId" clId="{8BA725A9-8BE2-49A9-AD66-22843604A040}" dt="2020-08-16T15:02:45.370" v="40" actId="2696"/>
        <pc:sldMkLst>
          <pc:docMk/>
          <pc:sldMk cId="3853156972" sldId="1562"/>
        </pc:sldMkLst>
      </pc:sldChg>
      <pc:sldChg chg="del">
        <pc:chgData name="" userId="3b99287881d56c4f" providerId="LiveId" clId="{8BA725A9-8BE2-49A9-AD66-22843604A040}" dt="2020-08-16T15:02:58.505" v="72" actId="2696"/>
        <pc:sldMkLst>
          <pc:docMk/>
          <pc:sldMk cId="2781660555" sldId="1564"/>
        </pc:sldMkLst>
      </pc:sldChg>
      <pc:sldChg chg="del">
        <pc:chgData name="" userId="3b99287881d56c4f" providerId="LiveId" clId="{8BA725A9-8BE2-49A9-AD66-22843604A040}" dt="2020-08-16T15:02:58.210" v="66" actId="2696"/>
        <pc:sldMkLst>
          <pc:docMk/>
          <pc:sldMk cId="4177153032" sldId="1565"/>
        </pc:sldMkLst>
      </pc:sldChg>
      <pc:sldChg chg="del">
        <pc:chgData name="" userId="3b99287881d56c4f" providerId="LiveId" clId="{8BA725A9-8BE2-49A9-AD66-22843604A040}" dt="2020-08-16T15:02:58.271" v="70" actId="2696"/>
        <pc:sldMkLst>
          <pc:docMk/>
          <pc:sldMk cId="466810112" sldId="1566"/>
        </pc:sldMkLst>
      </pc:sldChg>
      <pc:sldChg chg="del">
        <pc:chgData name="" userId="3b99287881d56c4f" providerId="LiveId" clId="{8BA725A9-8BE2-49A9-AD66-22843604A040}" dt="2020-08-16T15:02:45.228" v="39" actId="2696"/>
        <pc:sldMkLst>
          <pc:docMk/>
          <pc:sldMk cId="2157343542" sldId="1567"/>
        </pc:sldMkLst>
      </pc:sldChg>
      <pc:sldChg chg="del">
        <pc:chgData name="" userId="3b99287881d56c4f" providerId="LiveId" clId="{8BA725A9-8BE2-49A9-AD66-22843604A040}" dt="2020-08-16T15:02:58.210" v="67" actId="2696"/>
        <pc:sldMkLst>
          <pc:docMk/>
          <pc:sldMk cId="2557026066" sldId="1568"/>
        </pc:sldMkLst>
      </pc:sldChg>
    </pc:docChg>
  </pc:docChgLst>
  <pc:docChgLst>
    <pc:chgData name="延齡 楊" userId="3b99287881d56c4f" providerId="LiveId" clId="{4FCE19DD-D7C4-2D4B-A6D4-A7EC59056615}"/>
    <pc:docChg chg="undo custSel addSld modSld">
      <pc:chgData name="延齡 楊" userId="3b99287881d56c4f" providerId="LiveId" clId="{4FCE19DD-D7C4-2D4B-A6D4-A7EC59056615}" dt="2020-08-03T10:04:04.603" v="1482" actId="1076"/>
      <pc:docMkLst>
        <pc:docMk/>
      </pc:docMkLst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multiTimeline!$B$1:$B$77</c:f>
              <c:strCache>
                <c:ptCount val="77"/>
                <c:pt idx="0">
                  <c:v>憿嚗?????</c:v>
                </c:pt>
                <c:pt idx="1">
                  <c:v>Keras: (?函?)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&lt;1</c:v>
                </c:pt>
                <c:pt idx="13">
                  <c:v>&lt;1</c:v>
                </c:pt>
                <c:pt idx="14">
                  <c:v>&lt;1</c:v>
                </c:pt>
                <c:pt idx="15">
                  <c:v>19</c:v>
                </c:pt>
                <c:pt idx="16">
                  <c:v>7</c:v>
                </c:pt>
                <c:pt idx="17">
                  <c:v>4</c:v>
                </c:pt>
                <c:pt idx="18">
                  <c:v>3</c:v>
                </c:pt>
                <c:pt idx="19">
                  <c:v>3</c:v>
                </c:pt>
                <c:pt idx="20">
                  <c:v>3</c:v>
                </c:pt>
                <c:pt idx="21">
                  <c:v>2</c:v>
                </c:pt>
                <c:pt idx="22">
                  <c:v>2</c:v>
                </c:pt>
                <c:pt idx="23">
                  <c:v>3</c:v>
                </c:pt>
                <c:pt idx="24">
                  <c:v>3</c:v>
                </c:pt>
                <c:pt idx="25">
                  <c:v>3</c:v>
                </c:pt>
                <c:pt idx="26">
                  <c:v>4</c:v>
                </c:pt>
                <c:pt idx="27">
                  <c:v>4</c:v>
                </c:pt>
                <c:pt idx="28">
                  <c:v>3</c:v>
                </c:pt>
                <c:pt idx="29">
                  <c:v>4</c:v>
                </c:pt>
                <c:pt idx="30">
                  <c:v>4</c:v>
                </c:pt>
                <c:pt idx="31">
                  <c:v>3</c:v>
                </c:pt>
                <c:pt idx="32">
                  <c:v>4</c:v>
                </c:pt>
                <c:pt idx="33">
                  <c:v>4</c:v>
                </c:pt>
                <c:pt idx="34">
                  <c:v>5</c:v>
                </c:pt>
                <c:pt idx="35">
                  <c:v>5</c:v>
                </c:pt>
                <c:pt idx="36">
                  <c:v>5</c:v>
                </c:pt>
                <c:pt idx="37">
                  <c:v>6</c:v>
                </c:pt>
                <c:pt idx="38">
                  <c:v>6</c:v>
                </c:pt>
                <c:pt idx="39">
                  <c:v>6</c:v>
                </c:pt>
                <c:pt idx="40">
                  <c:v>5</c:v>
                </c:pt>
                <c:pt idx="41">
                  <c:v>7</c:v>
                </c:pt>
                <c:pt idx="42">
                  <c:v>9</c:v>
                </c:pt>
                <c:pt idx="43">
                  <c:v>8</c:v>
                </c:pt>
                <c:pt idx="44">
                  <c:v>8</c:v>
                </c:pt>
                <c:pt idx="45">
                  <c:v>8</c:v>
                </c:pt>
                <c:pt idx="46">
                  <c:v>8</c:v>
                </c:pt>
                <c:pt idx="47">
                  <c:v>8</c:v>
                </c:pt>
                <c:pt idx="48">
                  <c:v>9</c:v>
                </c:pt>
                <c:pt idx="49">
                  <c:v>8</c:v>
                </c:pt>
                <c:pt idx="50">
                  <c:v>8</c:v>
                </c:pt>
                <c:pt idx="51">
                  <c:v>9</c:v>
                </c:pt>
                <c:pt idx="52">
                  <c:v>8</c:v>
                </c:pt>
                <c:pt idx="53">
                  <c:v>8</c:v>
                </c:pt>
                <c:pt idx="54">
                  <c:v>7</c:v>
                </c:pt>
                <c:pt idx="55">
                  <c:v>7</c:v>
                </c:pt>
                <c:pt idx="56">
                  <c:v>8</c:v>
                </c:pt>
                <c:pt idx="57">
                  <c:v>10</c:v>
                </c:pt>
                <c:pt idx="58">
                  <c:v>9</c:v>
                </c:pt>
                <c:pt idx="59">
                  <c:v>8</c:v>
                </c:pt>
                <c:pt idx="60">
                  <c:v>10</c:v>
                </c:pt>
                <c:pt idx="61">
                  <c:v>10</c:v>
                </c:pt>
                <c:pt idx="62">
                  <c:v>10</c:v>
                </c:pt>
                <c:pt idx="63">
                  <c:v>11</c:v>
                </c:pt>
                <c:pt idx="64">
                  <c:v>12</c:v>
                </c:pt>
                <c:pt idx="65">
                  <c:v>13</c:v>
                </c:pt>
                <c:pt idx="66">
                  <c:v>12</c:v>
                </c:pt>
                <c:pt idx="67">
                  <c:v>12</c:v>
                </c:pt>
                <c:pt idx="68">
                  <c:v>14</c:v>
                </c:pt>
                <c:pt idx="69">
                  <c:v>13</c:v>
                </c:pt>
                <c:pt idx="70">
                  <c:v>15</c:v>
                </c:pt>
                <c:pt idx="71">
                  <c:v>16</c:v>
                </c:pt>
                <c:pt idx="72">
                  <c:v>15</c:v>
                </c:pt>
                <c:pt idx="73">
                  <c:v>14</c:v>
                </c:pt>
                <c:pt idx="74">
                  <c:v>13</c:v>
                </c:pt>
                <c:pt idx="75">
                  <c:v>14</c:v>
                </c:pt>
                <c:pt idx="76">
                  <c:v>16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multiTimeline!$A$78:$A$262</c:f>
              <c:numCache>
                <c:formatCode>m/d/yyyy</c:formatCode>
                <c:ptCount val="185"/>
                <c:pt idx="0">
                  <c:v>42750</c:v>
                </c:pt>
                <c:pt idx="1">
                  <c:v>42757</c:v>
                </c:pt>
                <c:pt idx="2">
                  <c:v>42764</c:v>
                </c:pt>
                <c:pt idx="3">
                  <c:v>42771</c:v>
                </c:pt>
                <c:pt idx="4">
                  <c:v>42778</c:v>
                </c:pt>
                <c:pt idx="5">
                  <c:v>42785</c:v>
                </c:pt>
                <c:pt idx="6">
                  <c:v>42792</c:v>
                </c:pt>
                <c:pt idx="7">
                  <c:v>42799</c:v>
                </c:pt>
                <c:pt idx="8">
                  <c:v>42806</c:v>
                </c:pt>
                <c:pt idx="9">
                  <c:v>42813</c:v>
                </c:pt>
                <c:pt idx="10">
                  <c:v>42820</c:v>
                </c:pt>
                <c:pt idx="11">
                  <c:v>42827</c:v>
                </c:pt>
                <c:pt idx="12">
                  <c:v>42834</c:v>
                </c:pt>
                <c:pt idx="13">
                  <c:v>42841</c:v>
                </c:pt>
                <c:pt idx="14">
                  <c:v>42848</c:v>
                </c:pt>
                <c:pt idx="15">
                  <c:v>42855</c:v>
                </c:pt>
                <c:pt idx="16">
                  <c:v>42862</c:v>
                </c:pt>
                <c:pt idx="17">
                  <c:v>42869</c:v>
                </c:pt>
                <c:pt idx="18">
                  <c:v>42876</c:v>
                </c:pt>
                <c:pt idx="19">
                  <c:v>42883</c:v>
                </c:pt>
                <c:pt idx="20">
                  <c:v>42890</c:v>
                </c:pt>
                <c:pt idx="21">
                  <c:v>42897</c:v>
                </c:pt>
                <c:pt idx="22">
                  <c:v>42904</c:v>
                </c:pt>
                <c:pt idx="23">
                  <c:v>42911</c:v>
                </c:pt>
                <c:pt idx="24">
                  <c:v>42918</c:v>
                </c:pt>
                <c:pt idx="25">
                  <c:v>42925</c:v>
                </c:pt>
                <c:pt idx="26">
                  <c:v>42932</c:v>
                </c:pt>
                <c:pt idx="27">
                  <c:v>42939</c:v>
                </c:pt>
                <c:pt idx="28">
                  <c:v>42946</c:v>
                </c:pt>
                <c:pt idx="29">
                  <c:v>42953</c:v>
                </c:pt>
                <c:pt idx="30">
                  <c:v>42960</c:v>
                </c:pt>
                <c:pt idx="31">
                  <c:v>42967</c:v>
                </c:pt>
                <c:pt idx="32">
                  <c:v>42974</c:v>
                </c:pt>
                <c:pt idx="33">
                  <c:v>42981</c:v>
                </c:pt>
                <c:pt idx="34">
                  <c:v>42988</c:v>
                </c:pt>
                <c:pt idx="35">
                  <c:v>42995</c:v>
                </c:pt>
                <c:pt idx="36">
                  <c:v>43002</c:v>
                </c:pt>
                <c:pt idx="37">
                  <c:v>43009</c:v>
                </c:pt>
                <c:pt idx="38">
                  <c:v>43016</c:v>
                </c:pt>
                <c:pt idx="39">
                  <c:v>43023</c:v>
                </c:pt>
                <c:pt idx="40">
                  <c:v>43030</c:v>
                </c:pt>
                <c:pt idx="41">
                  <c:v>43037</c:v>
                </c:pt>
                <c:pt idx="42">
                  <c:v>43044</c:v>
                </c:pt>
                <c:pt idx="43">
                  <c:v>43051</c:v>
                </c:pt>
                <c:pt idx="44">
                  <c:v>43058</c:v>
                </c:pt>
                <c:pt idx="45">
                  <c:v>43065</c:v>
                </c:pt>
                <c:pt idx="46">
                  <c:v>43072</c:v>
                </c:pt>
                <c:pt idx="47">
                  <c:v>43079</c:v>
                </c:pt>
                <c:pt idx="48">
                  <c:v>43086</c:v>
                </c:pt>
                <c:pt idx="49">
                  <c:v>43093</c:v>
                </c:pt>
                <c:pt idx="50">
                  <c:v>43100</c:v>
                </c:pt>
                <c:pt idx="51">
                  <c:v>43107</c:v>
                </c:pt>
                <c:pt idx="52">
                  <c:v>43114</c:v>
                </c:pt>
                <c:pt idx="53">
                  <c:v>43121</c:v>
                </c:pt>
                <c:pt idx="54">
                  <c:v>43128</c:v>
                </c:pt>
                <c:pt idx="55">
                  <c:v>43135</c:v>
                </c:pt>
                <c:pt idx="56">
                  <c:v>43142</c:v>
                </c:pt>
                <c:pt idx="57">
                  <c:v>43149</c:v>
                </c:pt>
                <c:pt idx="58">
                  <c:v>43156</c:v>
                </c:pt>
                <c:pt idx="59">
                  <c:v>43163</c:v>
                </c:pt>
                <c:pt idx="60">
                  <c:v>43170</c:v>
                </c:pt>
                <c:pt idx="61">
                  <c:v>43177</c:v>
                </c:pt>
                <c:pt idx="62">
                  <c:v>43184</c:v>
                </c:pt>
                <c:pt idx="63">
                  <c:v>43191</c:v>
                </c:pt>
                <c:pt idx="64">
                  <c:v>43198</c:v>
                </c:pt>
                <c:pt idx="65">
                  <c:v>43205</c:v>
                </c:pt>
                <c:pt idx="66">
                  <c:v>43212</c:v>
                </c:pt>
                <c:pt idx="67">
                  <c:v>43219</c:v>
                </c:pt>
                <c:pt idx="68">
                  <c:v>43226</c:v>
                </c:pt>
                <c:pt idx="69">
                  <c:v>43233</c:v>
                </c:pt>
                <c:pt idx="70">
                  <c:v>43240</c:v>
                </c:pt>
                <c:pt idx="71">
                  <c:v>43247</c:v>
                </c:pt>
                <c:pt idx="72">
                  <c:v>43254</c:v>
                </c:pt>
                <c:pt idx="73">
                  <c:v>43261</c:v>
                </c:pt>
                <c:pt idx="74">
                  <c:v>43268</c:v>
                </c:pt>
                <c:pt idx="75">
                  <c:v>43275</c:v>
                </c:pt>
                <c:pt idx="76">
                  <c:v>43282</c:v>
                </c:pt>
                <c:pt idx="77">
                  <c:v>43289</c:v>
                </c:pt>
                <c:pt idx="78">
                  <c:v>43296</c:v>
                </c:pt>
                <c:pt idx="79">
                  <c:v>43303</c:v>
                </c:pt>
                <c:pt idx="80">
                  <c:v>43310</c:v>
                </c:pt>
                <c:pt idx="81">
                  <c:v>43317</c:v>
                </c:pt>
                <c:pt idx="82">
                  <c:v>43324</c:v>
                </c:pt>
                <c:pt idx="83">
                  <c:v>43331</c:v>
                </c:pt>
                <c:pt idx="84">
                  <c:v>43338</c:v>
                </c:pt>
                <c:pt idx="85">
                  <c:v>43345</c:v>
                </c:pt>
                <c:pt idx="86">
                  <c:v>43352</c:v>
                </c:pt>
                <c:pt idx="87">
                  <c:v>43359</c:v>
                </c:pt>
                <c:pt idx="88">
                  <c:v>43366</c:v>
                </c:pt>
                <c:pt idx="89">
                  <c:v>43373</c:v>
                </c:pt>
                <c:pt idx="90">
                  <c:v>43380</c:v>
                </c:pt>
                <c:pt idx="91">
                  <c:v>43387</c:v>
                </c:pt>
                <c:pt idx="92">
                  <c:v>43394</c:v>
                </c:pt>
                <c:pt idx="93">
                  <c:v>43401</c:v>
                </c:pt>
                <c:pt idx="94">
                  <c:v>43408</c:v>
                </c:pt>
                <c:pt idx="95">
                  <c:v>43415</c:v>
                </c:pt>
                <c:pt idx="96">
                  <c:v>43422</c:v>
                </c:pt>
                <c:pt idx="97">
                  <c:v>43429</c:v>
                </c:pt>
                <c:pt idx="98">
                  <c:v>43436</c:v>
                </c:pt>
                <c:pt idx="99">
                  <c:v>43443</c:v>
                </c:pt>
                <c:pt idx="100">
                  <c:v>43450</c:v>
                </c:pt>
                <c:pt idx="101">
                  <c:v>43457</c:v>
                </c:pt>
                <c:pt idx="102">
                  <c:v>43464</c:v>
                </c:pt>
                <c:pt idx="103">
                  <c:v>43471</c:v>
                </c:pt>
                <c:pt idx="104">
                  <c:v>43478</c:v>
                </c:pt>
                <c:pt idx="105">
                  <c:v>43485</c:v>
                </c:pt>
                <c:pt idx="106">
                  <c:v>43492</c:v>
                </c:pt>
                <c:pt idx="107">
                  <c:v>43499</c:v>
                </c:pt>
                <c:pt idx="108">
                  <c:v>43506</c:v>
                </c:pt>
                <c:pt idx="109">
                  <c:v>43513</c:v>
                </c:pt>
                <c:pt idx="110">
                  <c:v>43520</c:v>
                </c:pt>
                <c:pt idx="111">
                  <c:v>43527</c:v>
                </c:pt>
                <c:pt idx="112">
                  <c:v>43534</c:v>
                </c:pt>
                <c:pt idx="113">
                  <c:v>43541</c:v>
                </c:pt>
                <c:pt idx="114">
                  <c:v>43548</c:v>
                </c:pt>
                <c:pt idx="115">
                  <c:v>43555</c:v>
                </c:pt>
                <c:pt idx="116">
                  <c:v>43562</c:v>
                </c:pt>
                <c:pt idx="117">
                  <c:v>43569</c:v>
                </c:pt>
                <c:pt idx="118">
                  <c:v>43576</c:v>
                </c:pt>
                <c:pt idx="119">
                  <c:v>43583</c:v>
                </c:pt>
                <c:pt idx="120">
                  <c:v>43590</c:v>
                </c:pt>
                <c:pt idx="121">
                  <c:v>43597</c:v>
                </c:pt>
                <c:pt idx="122">
                  <c:v>43604</c:v>
                </c:pt>
                <c:pt idx="123">
                  <c:v>43611</c:v>
                </c:pt>
                <c:pt idx="124">
                  <c:v>43618</c:v>
                </c:pt>
                <c:pt idx="125">
                  <c:v>43625</c:v>
                </c:pt>
                <c:pt idx="126">
                  <c:v>43632</c:v>
                </c:pt>
                <c:pt idx="127">
                  <c:v>43639</c:v>
                </c:pt>
                <c:pt idx="128">
                  <c:v>43646</c:v>
                </c:pt>
                <c:pt idx="129">
                  <c:v>43653</c:v>
                </c:pt>
                <c:pt idx="130">
                  <c:v>43660</c:v>
                </c:pt>
                <c:pt idx="131">
                  <c:v>43667</c:v>
                </c:pt>
                <c:pt idx="132">
                  <c:v>43674</c:v>
                </c:pt>
                <c:pt idx="133">
                  <c:v>43681</c:v>
                </c:pt>
                <c:pt idx="134">
                  <c:v>43688</c:v>
                </c:pt>
                <c:pt idx="135">
                  <c:v>43695</c:v>
                </c:pt>
                <c:pt idx="136">
                  <c:v>43702</c:v>
                </c:pt>
                <c:pt idx="137">
                  <c:v>43709</c:v>
                </c:pt>
                <c:pt idx="138">
                  <c:v>43716</c:v>
                </c:pt>
                <c:pt idx="139">
                  <c:v>43723</c:v>
                </c:pt>
                <c:pt idx="140">
                  <c:v>43730</c:v>
                </c:pt>
                <c:pt idx="141">
                  <c:v>43737</c:v>
                </c:pt>
                <c:pt idx="142">
                  <c:v>43744</c:v>
                </c:pt>
                <c:pt idx="143">
                  <c:v>43751</c:v>
                </c:pt>
                <c:pt idx="144">
                  <c:v>43758</c:v>
                </c:pt>
                <c:pt idx="145">
                  <c:v>43765</c:v>
                </c:pt>
                <c:pt idx="146">
                  <c:v>43772</c:v>
                </c:pt>
                <c:pt idx="147">
                  <c:v>43779</c:v>
                </c:pt>
                <c:pt idx="148">
                  <c:v>43786</c:v>
                </c:pt>
                <c:pt idx="149">
                  <c:v>43793</c:v>
                </c:pt>
                <c:pt idx="150">
                  <c:v>43800</c:v>
                </c:pt>
                <c:pt idx="151">
                  <c:v>43807</c:v>
                </c:pt>
                <c:pt idx="152">
                  <c:v>43814</c:v>
                </c:pt>
                <c:pt idx="153">
                  <c:v>43821</c:v>
                </c:pt>
                <c:pt idx="154">
                  <c:v>43828</c:v>
                </c:pt>
                <c:pt idx="155">
                  <c:v>43835</c:v>
                </c:pt>
                <c:pt idx="156">
                  <c:v>43842</c:v>
                </c:pt>
                <c:pt idx="157">
                  <c:v>43849</c:v>
                </c:pt>
                <c:pt idx="158">
                  <c:v>43856</c:v>
                </c:pt>
                <c:pt idx="159">
                  <c:v>43863</c:v>
                </c:pt>
                <c:pt idx="160">
                  <c:v>43870</c:v>
                </c:pt>
                <c:pt idx="161">
                  <c:v>43877</c:v>
                </c:pt>
                <c:pt idx="162">
                  <c:v>43884</c:v>
                </c:pt>
                <c:pt idx="163">
                  <c:v>43891</c:v>
                </c:pt>
                <c:pt idx="164">
                  <c:v>43898</c:v>
                </c:pt>
                <c:pt idx="165">
                  <c:v>43905</c:v>
                </c:pt>
                <c:pt idx="166">
                  <c:v>43912</c:v>
                </c:pt>
                <c:pt idx="167">
                  <c:v>43919</c:v>
                </c:pt>
                <c:pt idx="168">
                  <c:v>43926</c:v>
                </c:pt>
                <c:pt idx="169">
                  <c:v>43933</c:v>
                </c:pt>
                <c:pt idx="170">
                  <c:v>43940</c:v>
                </c:pt>
                <c:pt idx="171">
                  <c:v>43947</c:v>
                </c:pt>
                <c:pt idx="172">
                  <c:v>43954</c:v>
                </c:pt>
                <c:pt idx="173">
                  <c:v>43961</c:v>
                </c:pt>
                <c:pt idx="174">
                  <c:v>43968</c:v>
                </c:pt>
                <c:pt idx="175">
                  <c:v>43975</c:v>
                </c:pt>
                <c:pt idx="176">
                  <c:v>43982</c:v>
                </c:pt>
                <c:pt idx="177">
                  <c:v>43989</c:v>
                </c:pt>
                <c:pt idx="178">
                  <c:v>43996</c:v>
                </c:pt>
                <c:pt idx="179">
                  <c:v>44003</c:v>
                </c:pt>
                <c:pt idx="180">
                  <c:v>44010</c:v>
                </c:pt>
                <c:pt idx="181">
                  <c:v>44017</c:v>
                </c:pt>
                <c:pt idx="182">
                  <c:v>44024</c:v>
                </c:pt>
                <c:pt idx="183">
                  <c:v>44031</c:v>
                </c:pt>
                <c:pt idx="184">
                  <c:v>44038</c:v>
                </c:pt>
              </c:numCache>
            </c:numRef>
          </c:xVal>
          <c:yVal>
            <c:numRef>
              <c:f>multiTimeline!$B$78:$B$262</c:f>
              <c:numCache>
                <c:formatCode>General</c:formatCode>
                <c:ptCount val="185"/>
                <c:pt idx="0">
                  <c:v>17</c:v>
                </c:pt>
                <c:pt idx="1">
                  <c:v>16</c:v>
                </c:pt>
                <c:pt idx="2">
                  <c:v>16</c:v>
                </c:pt>
                <c:pt idx="3">
                  <c:v>18</c:v>
                </c:pt>
                <c:pt idx="4">
                  <c:v>26</c:v>
                </c:pt>
                <c:pt idx="5">
                  <c:v>24</c:v>
                </c:pt>
                <c:pt idx="6">
                  <c:v>24</c:v>
                </c:pt>
                <c:pt idx="7">
                  <c:v>25</c:v>
                </c:pt>
                <c:pt idx="8">
                  <c:v>26</c:v>
                </c:pt>
                <c:pt idx="9">
                  <c:v>27</c:v>
                </c:pt>
                <c:pt idx="10">
                  <c:v>26</c:v>
                </c:pt>
                <c:pt idx="11">
                  <c:v>26</c:v>
                </c:pt>
                <c:pt idx="12">
                  <c:v>26</c:v>
                </c:pt>
                <c:pt idx="13">
                  <c:v>26</c:v>
                </c:pt>
                <c:pt idx="14">
                  <c:v>27</c:v>
                </c:pt>
                <c:pt idx="15">
                  <c:v>24</c:v>
                </c:pt>
                <c:pt idx="16">
                  <c:v>26</c:v>
                </c:pt>
                <c:pt idx="17">
                  <c:v>30</c:v>
                </c:pt>
                <c:pt idx="18">
                  <c:v>28</c:v>
                </c:pt>
                <c:pt idx="19">
                  <c:v>26</c:v>
                </c:pt>
                <c:pt idx="20">
                  <c:v>28</c:v>
                </c:pt>
                <c:pt idx="21">
                  <c:v>26</c:v>
                </c:pt>
                <c:pt idx="22">
                  <c:v>29</c:v>
                </c:pt>
                <c:pt idx="23">
                  <c:v>27</c:v>
                </c:pt>
                <c:pt idx="24">
                  <c:v>27</c:v>
                </c:pt>
                <c:pt idx="25">
                  <c:v>28</c:v>
                </c:pt>
                <c:pt idx="26">
                  <c:v>27</c:v>
                </c:pt>
                <c:pt idx="27">
                  <c:v>27</c:v>
                </c:pt>
                <c:pt idx="28">
                  <c:v>28</c:v>
                </c:pt>
                <c:pt idx="29">
                  <c:v>27</c:v>
                </c:pt>
                <c:pt idx="30">
                  <c:v>26</c:v>
                </c:pt>
                <c:pt idx="31">
                  <c:v>27</c:v>
                </c:pt>
                <c:pt idx="32">
                  <c:v>25</c:v>
                </c:pt>
                <c:pt idx="33">
                  <c:v>26</c:v>
                </c:pt>
                <c:pt idx="34">
                  <c:v>27</c:v>
                </c:pt>
                <c:pt idx="35">
                  <c:v>28</c:v>
                </c:pt>
                <c:pt idx="36">
                  <c:v>28</c:v>
                </c:pt>
                <c:pt idx="37">
                  <c:v>25</c:v>
                </c:pt>
                <c:pt idx="38">
                  <c:v>29</c:v>
                </c:pt>
                <c:pt idx="39">
                  <c:v>30</c:v>
                </c:pt>
                <c:pt idx="40">
                  <c:v>30</c:v>
                </c:pt>
                <c:pt idx="41">
                  <c:v>32</c:v>
                </c:pt>
                <c:pt idx="42">
                  <c:v>34</c:v>
                </c:pt>
                <c:pt idx="43">
                  <c:v>36</c:v>
                </c:pt>
                <c:pt idx="44">
                  <c:v>31</c:v>
                </c:pt>
                <c:pt idx="45">
                  <c:v>33</c:v>
                </c:pt>
                <c:pt idx="46">
                  <c:v>35</c:v>
                </c:pt>
                <c:pt idx="47">
                  <c:v>34</c:v>
                </c:pt>
                <c:pt idx="48">
                  <c:v>31</c:v>
                </c:pt>
                <c:pt idx="49">
                  <c:v>26</c:v>
                </c:pt>
                <c:pt idx="50">
                  <c:v>26</c:v>
                </c:pt>
                <c:pt idx="51">
                  <c:v>30</c:v>
                </c:pt>
                <c:pt idx="52">
                  <c:v>31</c:v>
                </c:pt>
                <c:pt idx="53">
                  <c:v>32</c:v>
                </c:pt>
                <c:pt idx="54">
                  <c:v>33</c:v>
                </c:pt>
                <c:pt idx="55">
                  <c:v>32</c:v>
                </c:pt>
                <c:pt idx="56">
                  <c:v>29</c:v>
                </c:pt>
                <c:pt idx="57">
                  <c:v>29</c:v>
                </c:pt>
                <c:pt idx="58">
                  <c:v>32</c:v>
                </c:pt>
                <c:pt idx="59">
                  <c:v>35</c:v>
                </c:pt>
                <c:pt idx="60">
                  <c:v>34</c:v>
                </c:pt>
                <c:pt idx="61">
                  <c:v>35</c:v>
                </c:pt>
                <c:pt idx="62">
                  <c:v>35</c:v>
                </c:pt>
                <c:pt idx="63">
                  <c:v>34</c:v>
                </c:pt>
                <c:pt idx="64">
                  <c:v>36</c:v>
                </c:pt>
                <c:pt idx="65">
                  <c:v>36</c:v>
                </c:pt>
                <c:pt idx="66">
                  <c:v>37</c:v>
                </c:pt>
                <c:pt idx="67">
                  <c:v>33</c:v>
                </c:pt>
                <c:pt idx="68">
                  <c:v>37</c:v>
                </c:pt>
                <c:pt idx="69">
                  <c:v>37</c:v>
                </c:pt>
                <c:pt idx="70">
                  <c:v>36</c:v>
                </c:pt>
                <c:pt idx="71">
                  <c:v>35</c:v>
                </c:pt>
                <c:pt idx="72">
                  <c:v>36</c:v>
                </c:pt>
                <c:pt idx="73">
                  <c:v>35</c:v>
                </c:pt>
                <c:pt idx="74">
                  <c:v>32</c:v>
                </c:pt>
                <c:pt idx="75">
                  <c:v>33</c:v>
                </c:pt>
                <c:pt idx="76">
                  <c:v>31</c:v>
                </c:pt>
                <c:pt idx="77">
                  <c:v>33</c:v>
                </c:pt>
                <c:pt idx="78">
                  <c:v>33</c:v>
                </c:pt>
                <c:pt idx="79">
                  <c:v>33</c:v>
                </c:pt>
                <c:pt idx="80">
                  <c:v>33</c:v>
                </c:pt>
                <c:pt idx="81">
                  <c:v>34</c:v>
                </c:pt>
                <c:pt idx="82">
                  <c:v>31</c:v>
                </c:pt>
                <c:pt idx="83">
                  <c:v>32</c:v>
                </c:pt>
                <c:pt idx="84">
                  <c:v>31</c:v>
                </c:pt>
                <c:pt idx="85">
                  <c:v>31</c:v>
                </c:pt>
                <c:pt idx="86">
                  <c:v>32</c:v>
                </c:pt>
                <c:pt idx="87">
                  <c:v>34</c:v>
                </c:pt>
                <c:pt idx="88">
                  <c:v>30</c:v>
                </c:pt>
                <c:pt idx="89">
                  <c:v>31</c:v>
                </c:pt>
                <c:pt idx="90">
                  <c:v>32</c:v>
                </c:pt>
                <c:pt idx="91">
                  <c:v>31</c:v>
                </c:pt>
                <c:pt idx="92">
                  <c:v>34</c:v>
                </c:pt>
                <c:pt idx="93">
                  <c:v>32</c:v>
                </c:pt>
                <c:pt idx="94">
                  <c:v>32</c:v>
                </c:pt>
                <c:pt idx="95">
                  <c:v>34</c:v>
                </c:pt>
                <c:pt idx="96">
                  <c:v>31</c:v>
                </c:pt>
                <c:pt idx="97">
                  <c:v>32</c:v>
                </c:pt>
                <c:pt idx="98">
                  <c:v>33</c:v>
                </c:pt>
                <c:pt idx="99">
                  <c:v>31</c:v>
                </c:pt>
                <c:pt idx="100">
                  <c:v>29</c:v>
                </c:pt>
                <c:pt idx="101">
                  <c:v>24</c:v>
                </c:pt>
                <c:pt idx="102">
                  <c:v>23</c:v>
                </c:pt>
                <c:pt idx="103">
                  <c:v>30</c:v>
                </c:pt>
                <c:pt idx="104">
                  <c:v>30</c:v>
                </c:pt>
                <c:pt idx="105">
                  <c:v>29</c:v>
                </c:pt>
                <c:pt idx="106">
                  <c:v>29</c:v>
                </c:pt>
                <c:pt idx="107">
                  <c:v>27</c:v>
                </c:pt>
                <c:pt idx="108">
                  <c:v>30</c:v>
                </c:pt>
                <c:pt idx="109">
                  <c:v>32</c:v>
                </c:pt>
                <c:pt idx="110">
                  <c:v>30</c:v>
                </c:pt>
                <c:pt idx="111">
                  <c:v>35</c:v>
                </c:pt>
                <c:pt idx="112">
                  <c:v>34</c:v>
                </c:pt>
                <c:pt idx="113">
                  <c:v>33</c:v>
                </c:pt>
                <c:pt idx="114">
                  <c:v>33</c:v>
                </c:pt>
                <c:pt idx="115">
                  <c:v>31</c:v>
                </c:pt>
                <c:pt idx="116">
                  <c:v>33</c:v>
                </c:pt>
                <c:pt idx="117">
                  <c:v>31</c:v>
                </c:pt>
                <c:pt idx="118">
                  <c:v>30</c:v>
                </c:pt>
                <c:pt idx="119">
                  <c:v>27</c:v>
                </c:pt>
                <c:pt idx="120">
                  <c:v>31</c:v>
                </c:pt>
                <c:pt idx="121">
                  <c:v>31</c:v>
                </c:pt>
                <c:pt idx="122">
                  <c:v>31</c:v>
                </c:pt>
                <c:pt idx="123">
                  <c:v>31</c:v>
                </c:pt>
                <c:pt idx="124">
                  <c:v>30</c:v>
                </c:pt>
                <c:pt idx="125">
                  <c:v>31</c:v>
                </c:pt>
                <c:pt idx="126">
                  <c:v>30</c:v>
                </c:pt>
                <c:pt idx="127">
                  <c:v>30</c:v>
                </c:pt>
                <c:pt idx="128">
                  <c:v>31</c:v>
                </c:pt>
                <c:pt idx="129">
                  <c:v>32</c:v>
                </c:pt>
                <c:pt idx="130">
                  <c:v>31</c:v>
                </c:pt>
                <c:pt idx="131">
                  <c:v>30</c:v>
                </c:pt>
                <c:pt idx="132">
                  <c:v>28</c:v>
                </c:pt>
                <c:pt idx="133">
                  <c:v>29</c:v>
                </c:pt>
                <c:pt idx="134">
                  <c:v>28</c:v>
                </c:pt>
                <c:pt idx="135">
                  <c:v>29</c:v>
                </c:pt>
                <c:pt idx="136">
                  <c:v>28</c:v>
                </c:pt>
                <c:pt idx="137">
                  <c:v>28</c:v>
                </c:pt>
                <c:pt idx="138">
                  <c:v>27</c:v>
                </c:pt>
                <c:pt idx="139">
                  <c:v>27</c:v>
                </c:pt>
                <c:pt idx="140">
                  <c:v>29</c:v>
                </c:pt>
                <c:pt idx="141">
                  <c:v>29</c:v>
                </c:pt>
                <c:pt idx="142">
                  <c:v>29</c:v>
                </c:pt>
                <c:pt idx="143">
                  <c:v>29</c:v>
                </c:pt>
                <c:pt idx="144">
                  <c:v>29</c:v>
                </c:pt>
                <c:pt idx="145">
                  <c:v>28</c:v>
                </c:pt>
                <c:pt idx="146">
                  <c:v>29</c:v>
                </c:pt>
                <c:pt idx="147">
                  <c:v>29</c:v>
                </c:pt>
                <c:pt idx="148">
                  <c:v>31</c:v>
                </c:pt>
                <c:pt idx="149">
                  <c:v>28</c:v>
                </c:pt>
                <c:pt idx="150">
                  <c:v>29</c:v>
                </c:pt>
                <c:pt idx="151">
                  <c:v>27</c:v>
                </c:pt>
                <c:pt idx="152">
                  <c:v>25</c:v>
                </c:pt>
                <c:pt idx="153">
                  <c:v>21</c:v>
                </c:pt>
                <c:pt idx="154">
                  <c:v>20</c:v>
                </c:pt>
                <c:pt idx="155">
                  <c:v>27</c:v>
                </c:pt>
                <c:pt idx="156">
                  <c:v>28</c:v>
                </c:pt>
                <c:pt idx="157">
                  <c:v>27</c:v>
                </c:pt>
                <c:pt idx="158">
                  <c:v>25</c:v>
                </c:pt>
                <c:pt idx="159">
                  <c:v>27</c:v>
                </c:pt>
                <c:pt idx="160">
                  <c:v>29</c:v>
                </c:pt>
                <c:pt idx="161">
                  <c:v>29</c:v>
                </c:pt>
                <c:pt idx="162">
                  <c:v>28</c:v>
                </c:pt>
                <c:pt idx="163">
                  <c:v>28</c:v>
                </c:pt>
                <c:pt idx="164">
                  <c:v>27</c:v>
                </c:pt>
                <c:pt idx="165">
                  <c:v>25</c:v>
                </c:pt>
                <c:pt idx="166">
                  <c:v>25</c:v>
                </c:pt>
                <c:pt idx="167">
                  <c:v>25</c:v>
                </c:pt>
                <c:pt idx="168">
                  <c:v>26</c:v>
                </c:pt>
                <c:pt idx="169">
                  <c:v>26</c:v>
                </c:pt>
                <c:pt idx="170">
                  <c:v>28</c:v>
                </c:pt>
                <c:pt idx="171">
                  <c:v>26</c:v>
                </c:pt>
                <c:pt idx="172">
                  <c:v>27</c:v>
                </c:pt>
                <c:pt idx="173">
                  <c:v>27</c:v>
                </c:pt>
                <c:pt idx="174">
                  <c:v>28</c:v>
                </c:pt>
                <c:pt idx="175">
                  <c:v>28</c:v>
                </c:pt>
                <c:pt idx="176">
                  <c:v>25</c:v>
                </c:pt>
                <c:pt idx="177">
                  <c:v>28</c:v>
                </c:pt>
                <c:pt idx="178">
                  <c:v>28</c:v>
                </c:pt>
                <c:pt idx="179">
                  <c:v>27</c:v>
                </c:pt>
                <c:pt idx="180">
                  <c:v>28</c:v>
                </c:pt>
                <c:pt idx="181">
                  <c:v>28</c:v>
                </c:pt>
                <c:pt idx="182">
                  <c:v>28</c:v>
                </c:pt>
                <c:pt idx="183">
                  <c:v>28</c:v>
                </c:pt>
                <c:pt idx="184">
                  <c:v>27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19A-4A25-8030-AC47F95F9A40}"/>
            </c:ext>
          </c:extLst>
        </c:ser>
        <c:ser>
          <c:idx val="1"/>
          <c:order val="1"/>
          <c:tx>
            <c:strRef>
              <c:f>multiTimeline!$C$1:$C$77</c:f>
              <c:strCache>
                <c:ptCount val="77"/>
                <c:pt idx="0">
                  <c:v>憿嚗?????</c:v>
                </c:pt>
                <c:pt idx="1">
                  <c:v>PyTorch: (?函?)</c:v>
                </c:pt>
                <c:pt idx="2">
                  <c:v>23</c:v>
                </c:pt>
                <c:pt idx="3">
                  <c:v>23</c:v>
                </c:pt>
                <c:pt idx="4">
                  <c:v>25</c:v>
                </c:pt>
                <c:pt idx="5">
                  <c:v>25</c:v>
                </c:pt>
                <c:pt idx="6">
                  <c:v>25</c:v>
                </c:pt>
                <c:pt idx="7">
                  <c:v>25</c:v>
                </c:pt>
                <c:pt idx="8">
                  <c:v>23</c:v>
                </c:pt>
                <c:pt idx="9">
                  <c:v>24</c:v>
                </c:pt>
                <c:pt idx="10">
                  <c:v>27</c:v>
                </c:pt>
                <c:pt idx="11">
                  <c:v>26</c:v>
                </c:pt>
                <c:pt idx="12">
                  <c:v>25</c:v>
                </c:pt>
                <c:pt idx="13">
                  <c:v>22</c:v>
                </c:pt>
                <c:pt idx="14">
                  <c:v>23</c:v>
                </c:pt>
                <c:pt idx="15">
                  <c:v>23</c:v>
                </c:pt>
                <c:pt idx="16">
                  <c:v>24</c:v>
                </c:pt>
                <c:pt idx="17">
                  <c:v>23</c:v>
                </c:pt>
                <c:pt idx="18">
                  <c:v>26</c:v>
                </c:pt>
                <c:pt idx="19">
                  <c:v>24</c:v>
                </c:pt>
                <c:pt idx="20">
                  <c:v>20</c:v>
                </c:pt>
                <c:pt idx="21">
                  <c:v>20</c:v>
                </c:pt>
                <c:pt idx="22">
                  <c:v>19</c:v>
                </c:pt>
                <c:pt idx="23">
                  <c:v>22</c:v>
                </c:pt>
                <c:pt idx="24">
                  <c:v>25</c:v>
                </c:pt>
                <c:pt idx="25">
                  <c:v>28</c:v>
                </c:pt>
                <c:pt idx="26">
                  <c:v>25</c:v>
                </c:pt>
                <c:pt idx="27">
                  <c:v>25</c:v>
                </c:pt>
                <c:pt idx="28">
                  <c:v>23</c:v>
                </c:pt>
                <c:pt idx="29">
                  <c:v>24</c:v>
                </c:pt>
                <c:pt idx="30">
                  <c:v>26</c:v>
                </c:pt>
                <c:pt idx="31">
                  <c:v>26</c:v>
                </c:pt>
                <c:pt idx="32">
                  <c:v>25</c:v>
                </c:pt>
                <c:pt idx="33">
                  <c:v>26</c:v>
                </c:pt>
                <c:pt idx="34">
                  <c:v>26</c:v>
                </c:pt>
                <c:pt idx="35">
                  <c:v>26</c:v>
                </c:pt>
                <c:pt idx="36">
                  <c:v>25</c:v>
                </c:pt>
                <c:pt idx="37">
                  <c:v>27</c:v>
                </c:pt>
                <c:pt idx="38">
                  <c:v>26</c:v>
                </c:pt>
                <c:pt idx="39">
                  <c:v>26</c:v>
                </c:pt>
                <c:pt idx="40">
                  <c:v>24</c:v>
                </c:pt>
                <c:pt idx="41">
                  <c:v>26</c:v>
                </c:pt>
                <c:pt idx="42">
                  <c:v>27</c:v>
                </c:pt>
                <c:pt idx="43">
                  <c:v>29</c:v>
                </c:pt>
                <c:pt idx="44">
                  <c:v>26</c:v>
                </c:pt>
                <c:pt idx="45">
                  <c:v>20</c:v>
                </c:pt>
                <c:pt idx="46">
                  <c:v>22</c:v>
                </c:pt>
                <c:pt idx="47">
                  <c:v>24</c:v>
                </c:pt>
                <c:pt idx="48">
                  <c:v>23</c:v>
                </c:pt>
                <c:pt idx="49">
                  <c:v>18</c:v>
                </c:pt>
                <c:pt idx="50">
                  <c:v>23</c:v>
                </c:pt>
                <c:pt idx="51">
                  <c:v>26</c:v>
                </c:pt>
                <c:pt idx="52">
                  <c:v>29</c:v>
                </c:pt>
                <c:pt idx="53">
                  <c:v>31</c:v>
                </c:pt>
                <c:pt idx="54">
                  <c:v>32</c:v>
                </c:pt>
                <c:pt idx="55">
                  <c:v>26</c:v>
                </c:pt>
                <c:pt idx="56">
                  <c:v>31</c:v>
                </c:pt>
                <c:pt idx="57">
                  <c:v>34</c:v>
                </c:pt>
                <c:pt idx="58">
                  <c:v>31</c:v>
                </c:pt>
                <c:pt idx="59">
                  <c:v>30</c:v>
                </c:pt>
                <c:pt idx="60">
                  <c:v>34</c:v>
                </c:pt>
                <c:pt idx="61">
                  <c:v>31</c:v>
                </c:pt>
                <c:pt idx="62">
                  <c:v>35</c:v>
                </c:pt>
                <c:pt idx="63">
                  <c:v>33</c:v>
                </c:pt>
                <c:pt idx="64">
                  <c:v>33</c:v>
                </c:pt>
                <c:pt idx="65">
                  <c:v>35</c:v>
                </c:pt>
                <c:pt idx="66">
                  <c:v>34</c:v>
                </c:pt>
                <c:pt idx="67">
                  <c:v>31</c:v>
                </c:pt>
                <c:pt idx="68">
                  <c:v>34</c:v>
                </c:pt>
                <c:pt idx="69">
                  <c:v>33</c:v>
                </c:pt>
                <c:pt idx="70">
                  <c:v>34</c:v>
                </c:pt>
                <c:pt idx="71">
                  <c:v>34</c:v>
                </c:pt>
                <c:pt idx="72">
                  <c:v>28</c:v>
                </c:pt>
                <c:pt idx="73">
                  <c:v>27</c:v>
                </c:pt>
                <c:pt idx="74">
                  <c:v>26</c:v>
                </c:pt>
                <c:pt idx="75">
                  <c:v>27</c:v>
                </c:pt>
                <c:pt idx="76">
                  <c:v>31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multiTimeline!$A$78:$A$262</c:f>
              <c:numCache>
                <c:formatCode>m/d/yyyy</c:formatCode>
                <c:ptCount val="185"/>
                <c:pt idx="0">
                  <c:v>42750</c:v>
                </c:pt>
                <c:pt idx="1">
                  <c:v>42757</c:v>
                </c:pt>
                <c:pt idx="2">
                  <c:v>42764</c:v>
                </c:pt>
                <c:pt idx="3">
                  <c:v>42771</c:v>
                </c:pt>
                <c:pt idx="4">
                  <c:v>42778</c:v>
                </c:pt>
                <c:pt idx="5">
                  <c:v>42785</c:v>
                </c:pt>
                <c:pt idx="6">
                  <c:v>42792</c:v>
                </c:pt>
                <c:pt idx="7">
                  <c:v>42799</c:v>
                </c:pt>
                <c:pt idx="8">
                  <c:v>42806</c:v>
                </c:pt>
                <c:pt idx="9">
                  <c:v>42813</c:v>
                </c:pt>
                <c:pt idx="10">
                  <c:v>42820</c:v>
                </c:pt>
                <c:pt idx="11">
                  <c:v>42827</c:v>
                </c:pt>
                <c:pt idx="12">
                  <c:v>42834</c:v>
                </c:pt>
                <c:pt idx="13">
                  <c:v>42841</c:v>
                </c:pt>
                <c:pt idx="14">
                  <c:v>42848</c:v>
                </c:pt>
                <c:pt idx="15">
                  <c:v>42855</c:v>
                </c:pt>
                <c:pt idx="16">
                  <c:v>42862</c:v>
                </c:pt>
                <c:pt idx="17">
                  <c:v>42869</c:v>
                </c:pt>
                <c:pt idx="18">
                  <c:v>42876</c:v>
                </c:pt>
                <c:pt idx="19">
                  <c:v>42883</c:v>
                </c:pt>
                <c:pt idx="20">
                  <c:v>42890</c:v>
                </c:pt>
                <c:pt idx="21">
                  <c:v>42897</c:v>
                </c:pt>
                <c:pt idx="22">
                  <c:v>42904</c:v>
                </c:pt>
                <c:pt idx="23">
                  <c:v>42911</c:v>
                </c:pt>
                <c:pt idx="24">
                  <c:v>42918</c:v>
                </c:pt>
                <c:pt idx="25">
                  <c:v>42925</c:v>
                </c:pt>
                <c:pt idx="26">
                  <c:v>42932</c:v>
                </c:pt>
                <c:pt idx="27">
                  <c:v>42939</c:v>
                </c:pt>
                <c:pt idx="28">
                  <c:v>42946</c:v>
                </c:pt>
                <c:pt idx="29">
                  <c:v>42953</c:v>
                </c:pt>
                <c:pt idx="30">
                  <c:v>42960</c:v>
                </c:pt>
                <c:pt idx="31">
                  <c:v>42967</c:v>
                </c:pt>
                <c:pt idx="32">
                  <c:v>42974</c:v>
                </c:pt>
                <c:pt idx="33">
                  <c:v>42981</c:v>
                </c:pt>
                <c:pt idx="34">
                  <c:v>42988</c:v>
                </c:pt>
                <c:pt idx="35">
                  <c:v>42995</c:v>
                </c:pt>
                <c:pt idx="36">
                  <c:v>43002</c:v>
                </c:pt>
                <c:pt idx="37">
                  <c:v>43009</c:v>
                </c:pt>
                <c:pt idx="38">
                  <c:v>43016</c:v>
                </c:pt>
                <c:pt idx="39">
                  <c:v>43023</c:v>
                </c:pt>
                <c:pt idx="40">
                  <c:v>43030</c:v>
                </c:pt>
                <c:pt idx="41">
                  <c:v>43037</c:v>
                </c:pt>
                <c:pt idx="42">
                  <c:v>43044</c:v>
                </c:pt>
                <c:pt idx="43">
                  <c:v>43051</c:v>
                </c:pt>
                <c:pt idx="44">
                  <c:v>43058</c:v>
                </c:pt>
                <c:pt idx="45">
                  <c:v>43065</c:v>
                </c:pt>
                <c:pt idx="46">
                  <c:v>43072</c:v>
                </c:pt>
                <c:pt idx="47">
                  <c:v>43079</c:v>
                </c:pt>
                <c:pt idx="48">
                  <c:v>43086</c:v>
                </c:pt>
                <c:pt idx="49">
                  <c:v>43093</c:v>
                </c:pt>
                <c:pt idx="50">
                  <c:v>43100</c:v>
                </c:pt>
                <c:pt idx="51">
                  <c:v>43107</c:v>
                </c:pt>
                <c:pt idx="52">
                  <c:v>43114</c:v>
                </c:pt>
                <c:pt idx="53">
                  <c:v>43121</c:v>
                </c:pt>
                <c:pt idx="54">
                  <c:v>43128</c:v>
                </c:pt>
                <c:pt idx="55">
                  <c:v>43135</c:v>
                </c:pt>
                <c:pt idx="56">
                  <c:v>43142</c:v>
                </c:pt>
                <c:pt idx="57">
                  <c:v>43149</c:v>
                </c:pt>
                <c:pt idx="58">
                  <c:v>43156</c:v>
                </c:pt>
                <c:pt idx="59">
                  <c:v>43163</c:v>
                </c:pt>
                <c:pt idx="60">
                  <c:v>43170</c:v>
                </c:pt>
                <c:pt idx="61">
                  <c:v>43177</c:v>
                </c:pt>
                <c:pt idx="62">
                  <c:v>43184</c:v>
                </c:pt>
                <c:pt idx="63">
                  <c:v>43191</c:v>
                </c:pt>
                <c:pt idx="64">
                  <c:v>43198</c:v>
                </c:pt>
                <c:pt idx="65">
                  <c:v>43205</c:v>
                </c:pt>
                <c:pt idx="66">
                  <c:v>43212</c:v>
                </c:pt>
                <c:pt idx="67">
                  <c:v>43219</c:v>
                </c:pt>
                <c:pt idx="68">
                  <c:v>43226</c:v>
                </c:pt>
                <c:pt idx="69">
                  <c:v>43233</c:v>
                </c:pt>
                <c:pt idx="70">
                  <c:v>43240</c:v>
                </c:pt>
                <c:pt idx="71">
                  <c:v>43247</c:v>
                </c:pt>
                <c:pt idx="72">
                  <c:v>43254</c:v>
                </c:pt>
                <c:pt idx="73">
                  <c:v>43261</c:v>
                </c:pt>
                <c:pt idx="74">
                  <c:v>43268</c:v>
                </c:pt>
                <c:pt idx="75">
                  <c:v>43275</c:v>
                </c:pt>
                <c:pt idx="76">
                  <c:v>43282</c:v>
                </c:pt>
                <c:pt idx="77">
                  <c:v>43289</c:v>
                </c:pt>
                <c:pt idx="78">
                  <c:v>43296</c:v>
                </c:pt>
                <c:pt idx="79">
                  <c:v>43303</c:v>
                </c:pt>
                <c:pt idx="80">
                  <c:v>43310</c:v>
                </c:pt>
                <c:pt idx="81">
                  <c:v>43317</c:v>
                </c:pt>
                <c:pt idx="82">
                  <c:v>43324</c:v>
                </c:pt>
                <c:pt idx="83">
                  <c:v>43331</c:v>
                </c:pt>
                <c:pt idx="84">
                  <c:v>43338</c:v>
                </c:pt>
                <c:pt idx="85">
                  <c:v>43345</c:v>
                </c:pt>
                <c:pt idx="86">
                  <c:v>43352</c:v>
                </c:pt>
                <c:pt idx="87">
                  <c:v>43359</c:v>
                </c:pt>
                <c:pt idx="88">
                  <c:v>43366</c:v>
                </c:pt>
                <c:pt idx="89">
                  <c:v>43373</c:v>
                </c:pt>
                <c:pt idx="90">
                  <c:v>43380</c:v>
                </c:pt>
                <c:pt idx="91">
                  <c:v>43387</c:v>
                </c:pt>
                <c:pt idx="92">
                  <c:v>43394</c:v>
                </c:pt>
                <c:pt idx="93">
                  <c:v>43401</c:v>
                </c:pt>
                <c:pt idx="94">
                  <c:v>43408</c:v>
                </c:pt>
                <c:pt idx="95">
                  <c:v>43415</c:v>
                </c:pt>
                <c:pt idx="96">
                  <c:v>43422</c:v>
                </c:pt>
                <c:pt idx="97">
                  <c:v>43429</c:v>
                </c:pt>
                <c:pt idx="98">
                  <c:v>43436</c:v>
                </c:pt>
                <c:pt idx="99">
                  <c:v>43443</c:v>
                </c:pt>
                <c:pt idx="100">
                  <c:v>43450</c:v>
                </c:pt>
                <c:pt idx="101">
                  <c:v>43457</c:v>
                </c:pt>
                <c:pt idx="102">
                  <c:v>43464</c:v>
                </c:pt>
                <c:pt idx="103">
                  <c:v>43471</c:v>
                </c:pt>
                <c:pt idx="104">
                  <c:v>43478</c:v>
                </c:pt>
                <c:pt idx="105">
                  <c:v>43485</c:v>
                </c:pt>
                <c:pt idx="106">
                  <c:v>43492</c:v>
                </c:pt>
                <c:pt idx="107">
                  <c:v>43499</c:v>
                </c:pt>
                <c:pt idx="108">
                  <c:v>43506</c:v>
                </c:pt>
                <c:pt idx="109">
                  <c:v>43513</c:v>
                </c:pt>
                <c:pt idx="110">
                  <c:v>43520</c:v>
                </c:pt>
                <c:pt idx="111">
                  <c:v>43527</c:v>
                </c:pt>
                <c:pt idx="112">
                  <c:v>43534</c:v>
                </c:pt>
                <c:pt idx="113">
                  <c:v>43541</c:v>
                </c:pt>
                <c:pt idx="114">
                  <c:v>43548</c:v>
                </c:pt>
                <c:pt idx="115">
                  <c:v>43555</c:v>
                </c:pt>
                <c:pt idx="116">
                  <c:v>43562</c:v>
                </c:pt>
                <c:pt idx="117">
                  <c:v>43569</c:v>
                </c:pt>
                <c:pt idx="118">
                  <c:v>43576</c:v>
                </c:pt>
                <c:pt idx="119">
                  <c:v>43583</c:v>
                </c:pt>
                <c:pt idx="120">
                  <c:v>43590</c:v>
                </c:pt>
                <c:pt idx="121">
                  <c:v>43597</c:v>
                </c:pt>
                <c:pt idx="122">
                  <c:v>43604</c:v>
                </c:pt>
                <c:pt idx="123">
                  <c:v>43611</c:v>
                </c:pt>
                <c:pt idx="124">
                  <c:v>43618</c:v>
                </c:pt>
                <c:pt idx="125">
                  <c:v>43625</c:v>
                </c:pt>
                <c:pt idx="126">
                  <c:v>43632</c:v>
                </c:pt>
                <c:pt idx="127">
                  <c:v>43639</c:v>
                </c:pt>
                <c:pt idx="128">
                  <c:v>43646</c:v>
                </c:pt>
                <c:pt idx="129">
                  <c:v>43653</c:v>
                </c:pt>
                <c:pt idx="130">
                  <c:v>43660</c:v>
                </c:pt>
                <c:pt idx="131">
                  <c:v>43667</c:v>
                </c:pt>
                <c:pt idx="132">
                  <c:v>43674</c:v>
                </c:pt>
                <c:pt idx="133">
                  <c:v>43681</c:v>
                </c:pt>
                <c:pt idx="134">
                  <c:v>43688</c:v>
                </c:pt>
                <c:pt idx="135">
                  <c:v>43695</c:v>
                </c:pt>
                <c:pt idx="136">
                  <c:v>43702</c:v>
                </c:pt>
                <c:pt idx="137">
                  <c:v>43709</c:v>
                </c:pt>
                <c:pt idx="138">
                  <c:v>43716</c:v>
                </c:pt>
                <c:pt idx="139">
                  <c:v>43723</c:v>
                </c:pt>
                <c:pt idx="140">
                  <c:v>43730</c:v>
                </c:pt>
                <c:pt idx="141">
                  <c:v>43737</c:v>
                </c:pt>
                <c:pt idx="142">
                  <c:v>43744</c:v>
                </c:pt>
                <c:pt idx="143">
                  <c:v>43751</c:v>
                </c:pt>
                <c:pt idx="144">
                  <c:v>43758</c:v>
                </c:pt>
                <c:pt idx="145">
                  <c:v>43765</c:v>
                </c:pt>
                <c:pt idx="146">
                  <c:v>43772</c:v>
                </c:pt>
                <c:pt idx="147">
                  <c:v>43779</c:v>
                </c:pt>
                <c:pt idx="148">
                  <c:v>43786</c:v>
                </c:pt>
                <c:pt idx="149">
                  <c:v>43793</c:v>
                </c:pt>
                <c:pt idx="150">
                  <c:v>43800</c:v>
                </c:pt>
                <c:pt idx="151">
                  <c:v>43807</c:v>
                </c:pt>
                <c:pt idx="152">
                  <c:v>43814</c:v>
                </c:pt>
                <c:pt idx="153">
                  <c:v>43821</c:v>
                </c:pt>
                <c:pt idx="154">
                  <c:v>43828</c:v>
                </c:pt>
                <c:pt idx="155">
                  <c:v>43835</c:v>
                </c:pt>
                <c:pt idx="156">
                  <c:v>43842</c:v>
                </c:pt>
                <c:pt idx="157">
                  <c:v>43849</c:v>
                </c:pt>
                <c:pt idx="158">
                  <c:v>43856</c:v>
                </c:pt>
                <c:pt idx="159">
                  <c:v>43863</c:v>
                </c:pt>
                <c:pt idx="160">
                  <c:v>43870</c:v>
                </c:pt>
                <c:pt idx="161">
                  <c:v>43877</c:v>
                </c:pt>
                <c:pt idx="162">
                  <c:v>43884</c:v>
                </c:pt>
                <c:pt idx="163">
                  <c:v>43891</c:v>
                </c:pt>
                <c:pt idx="164">
                  <c:v>43898</c:v>
                </c:pt>
                <c:pt idx="165">
                  <c:v>43905</c:v>
                </c:pt>
                <c:pt idx="166">
                  <c:v>43912</c:v>
                </c:pt>
                <c:pt idx="167">
                  <c:v>43919</c:v>
                </c:pt>
                <c:pt idx="168">
                  <c:v>43926</c:v>
                </c:pt>
                <c:pt idx="169">
                  <c:v>43933</c:v>
                </c:pt>
                <c:pt idx="170">
                  <c:v>43940</c:v>
                </c:pt>
                <c:pt idx="171">
                  <c:v>43947</c:v>
                </c:pt>
                <c:pt idx="172">
                  <c:v>43954</c:v>
                </c:pt>
                <c:pt idx="173">
                  <c:v>43961</c:v>
                </c:pt>
                <c:pt idx="174">
                  <c:v>43968</c:v>
                </c:pt>
                <c:pt idx="175">
                  <c:v>43975</c:v>
                </c:pt>
                <c:pt idx="176">
                  <c:v>43982</c:v>
                </c:pt>
                <c:pt idx="177">
                  <c:v>43989</c:v>
                </c:pt>
                <c:pt idx="178">
                  <c:v>43996</c:v>
                </c:pt>
                <c:pt idx="179">
                  <c:v>44003</c:v>
                </c:pt>
                <c:pt idx="180">
                  <c:v>44010</c:v>
                </c:pt>
                <c:pt idx="181">
                  <c:v>44017</c:v>
                </c:pt>
                <c:pt idx="182">
                  <c:v>44024</c:v>
                </c:pt>
                <c:pt idx="183">
                  <c:v>44031</c:v>
                </c:pt>
                <c:pt idx="184">
                  <c:v>44038</c:v>
                </c:pt>
              </c:numCache>
            </c:numRef>
          </c:xVal>
          <c:yVal>
            <c:numRef>
              <c:f>multiTimeline!$C$78:$C$262</c:f>
              <c:numCache>
                <c:formatCode>General</c:formatCode>
                <c:ptCount val="185"/>
                <c:pt idx="0">
                  <c:v>33</c:v>
                </c:pt>
                <c:pt idx="1">
                  <c:v>32</c:v>
                </c:pt>
                <c:pt idx="2">
                  <c:v>31</c:v>
                </c:pt>
                <c:pt idx="3">
                  <c:v>33</c:v>
                </c:pt>
                <c:pt idx="4">
                  <c:v>31</c:v>
                </c:pt>
                <c:pt idx="5">
                  <c:v>32</c:v>
                </c:pt>
                <c:pt idx="6">
                  <c:v>32</c:v>
                </c:pt>
                <c:pt idx="7">
                  <c:v>36</c:v>
                </c:pt>
                <c:pt idx="8">
                  <c:v>37</c:v>
                </c:pt>
                <c:pt idx="9">
                  <c:v>40</c:v>
                </c:pt>
                <c:pt idx="10">
                  <c:v>34</c:v>
                </c:pt>
                <c:pt idx="11">
                  <c:v>34</c:v>
                </c:pt>
                <c:pt idx="12">
                  <c:v>49</c:v>
                </c:pt>
                <c:pt idx="13">
                  <c:v>37</c:v>
                </c:pt>
                <c:pt idx="14">
                  <c:v>34</c:v>
                </c:pt>
                <c:pt idx="15">
                  <c:v>34</c:v>
                </c:pt>
                <c:pt idx="16">
                  <c:v>33</c:v>
                </c:pt>
                <c:pt idx="17">
                  <c:v>38</c:v>
                </c:pt>
                <c:pt idx="18">
                  <c:v>33</c:v>
                </c:pt>
                <c:pt idx="19">
                  <c:v>36</c:v>
                </c:pt>
                <c:pt idx="20">
                  <c:v>36</c:v>
                </c:pt>
                <c:pt idx="21">
                  <c:v>34</c:v>
                </c:pt>
                <c:pt idx="22">
                  <c:v>31</c:v>
                </c:pt>
                <c:pt idx="23">
                  <c:v>27</c:v>
                </c:pt>
                <c:pt idx="24">
                  <c:v>32</c:v>
                </c:pt>
                <c:pt idx="25">
                  <c:v>33</c:v>
                </c:pt>
                <c:pt idx="26">
                  <c:v>33</c:v>
                </c:pt>
                <c:pt idx="27">
                  <c:v>36</c:v>
                </c:pt>
                <c:pt idx="28">
                  <c:v>39</c:v>
                </c:pt>
                <c:pt idx="29">
                  <c:v>37</c:v>
                </c:pt>
                <c:pt idx="30">
                  <c:v>34</c:v>
                </c:pt>
                <c:pt idx="31">
                  <c:v>37</c:v>
                </c:pt>
                <c:pt idx="32">
                  <c:v>36</c:v>
                </c:pt>
                <c:pt idx="33">
                  <c:v>38</c:v>
                </c:pt>
                <c:pt idx="34">
                  <c:v>40</c:v>
                </c:pt>
                <c:pt idx="35">
                  <c:v>38</c:v>
                </c:pt>
                <c:pt idx="36">
                  <c:v>40</c:v>
                </c:pt>
                <c:pt idx="37">
                  <c:v>40</c:v>
                </c:pt>
                <c:pt idx="38">
                  <c:v>42</c:v>
                </c:pt>
                <c:pt idx="39">
                  <c:v>42</c:v>
                </c:pt>
                <c:pt idx="40">
                  <c:v>40</c:v>
                </c:pt>
                <c:pt idx="41">
                  <c:v>39</c:v>
                </c:pt>
                <c:pt idx="42">
                  <c:v>40</c:v>
                </c:pt>
                <c:pt idx="43">
                  <c:v>43</c:v>
                </c:pt>
                <c:pt idx="44">
                  <c:v>40</c:v>
                </c:pt>
                <c:pt idx="45">
                  <c:v>43</c:v>
                </c:pt>
                <c:pt idx="46">
                  <c:v>49</c:v>
                </c:pt>
                <c:pt idx="47">
                  <c:v>41</c:v>
                </c:pt>
                <c:pt idx="48">
                  <c:v>40</c:v>
                </c:pt>
                <c:pt idx="49">
                  <c:v>37</c:v>
                </c:pt>
                <c:pt idx="50">
                  <c:v>38</c:v>
                </c:pt>
                <c:pt idx="51">
                  <c:v>41</c:v>
                </c:pt>
                <c:pt idx="52">
                  <c:v>42</c:v>
                </c:pt>
                <c:pt idx="53">
                  <c:v>44</c:v>
                </c:pt>
                <c:pt idx="54">
                  <c:v>44</c:v>
                </c:pt>
                <c:pt idx="55">
                  <c:v>43</c:v>
                </c:pt>
                <c:pt idx="56">
                  <c:v>41</c:v>
                </c:pt>
                <c:pt idx="57">
                  <c:v>42</c:v>
                </c:pt>
                <c:pt idx="58">
                  <c:v>42</c:v>
                </c:pt>
                <c:pt idx="59">
                  <c:v>45</c:v>
                </c:pt>
                <c:pt idx="60">
                  <c:v>45</c:v>
                </c:pt>
                <c:pt idx="61">
                  <c:v>46</c:v>
                </c:pt>
                <c:pt idx="62">
                  <c:v>43</c:v>
                </c:pt>
                <c:pt idx="63">
                  <c:v>43</c:v>
                </c:pt>
                <c:pt idx="64">
                  <c:v>50</c:v>
                </c:pt>
                <c:pt idx="65">
                  <c:v>48</c:v>
                </c:pt>
                <c:pt idx="66">
                  <c:v>44</c:v>
                </c:pt>
                <c:pt idx="67">
                  <c:v>41</c:v>
                </c:pt>
                <c:pt idx="68">
                  <c:v>42</c:v>
                </c:pt>
                <c:pt idx="69">
                  <c:v>41</c:v>
                </c:pt>
                <c:pt idx="70">
                  <c:v>48</c:v>
                </c:pt>
                <c:pt idx="71">
                  <c:v>44</c:v>
                </c:pt>
                <c:pt idx="72">
                  <c:v>40</c:v>
                </c:pt>
                <c:pt idx="73">
                  <c:v>38</c:v>
                </c:pt>
                <c:pt idx="74">
                  <c:v>38</c:v>
                </c:pt>
                <c:pt idx="75">
                  <c:v>40</c:v>
                </c:pt>
                <c:pt idx="76">
                  <c:v>38</c:v>
                </c:pt>
                <c:pt idx="77">
                  <c:v>40</c:v>
                </c:pt>
                <c:pt idx="78">
                  <c:v>43</c:v>
                </c:pt>
                <c:pt idx="79">
                  <c:v>47</c:v>
                </c:pt>
                <c:pt idx="80">
                  <c:v>51</c:v>
                </c:pt>
                <c:pt idx="81">
                  <c:v>50</c:v>
                </c:pt>
                <c:pt idx="82">
                  <c:v>43</c:v>
                </c:pt>
                <c:pt idx="83">
                  <c:v>44</c:v>
                </c:pt>
                <c:pt idx="84">
                  <c:v>48</c:v>
                </c:pt>
                <c:pt idx="85">
                  <c:v>48</c:v>
                </c:pt>
                <c:pt idx="86">
                  <c:v>48</c:v>
                </c:pt>
                <c:pt idx="87">
                  <c:v>51</c:v>
                </c:pt>
                <c:pt idx="88">
                  <c:v>51</c:v>
                </c:pt>
                <c:pt idx="89">
                  <c:v>48</c:v>
                </c:pt>
                <c:pt idx="90">
                  <c:v>50</c:v>
                </c:pt>
                <c:pt idx="91">
                  <c:v>50</c:v>
                </c:pt>
                <c:pt idx="92">
                  <c:v>51</c:v>
                </c:pt>
                <c:pt idx="93">
                  <c:v>49</c:v>
                </c:pt>
                <c:pt idx="94">
                  <c:v>48</c:v>
                </c:pt>
                <c:pt idx="95">
                  <c:v>50</c:v>
                </c:pt>
                <c:pt idx="96">
                  <c:v>49</c:v>
                </c:pt>
                <c:pt idx="97">
                  <c:v>55</c:v>
                </c:pt>
                <c:pt idx="98">
                  <c:v>55</c:v>
                </c:pt>
                <c:pt idx="99">
                  <c:v>46</c:v>
                </c:pt>
                <c:pt idx="100">
                  <c:v>41</c:v>
                </c:pt>
                <c:pt idx="101">
                  <c:v>37</c:v>
                </c:pt>
                <c:pt idx="102">
                  <c:v>37</c:v>
                </c:pt>
                <c:pt idx="103">
                  <c:v>45</c:v>
                </c:pt>
                <c:pt idx="104">
                  <c:v>46</c:v>
                </c:pt>
                <c:pt idx="105">
                  <c:v>49</c:v>
                </c:pt>
                <c:pt idx="106">
                  <c:v>47</c:v>
                </c:pt>
                <c:pt idx="107">
                  <c:v>44</c:v>
                </c:pt>
                <c:pt idx="108">
                  <c:v>50</c:v>
                </c:pt>
                <c:pt idx="109">
                  <c:v>49</c:v>
                </c:pt>
                <c:pt idx="110">
                  <c:v>48</c:v>
                </c:pt>
                <c:pt idx="111">
                  <c:v>50</c:v>
                </c:pt>
                <c:pt idx="112">
                  <c:v>53</c:v>
                </c:pt>
                <c:pt idx="113">
                  <c:v>52</c:v>
                </c:pt>
                <c:pt idx="114">
                  <c:v>50</c:v>
                </c:pt>
                <c:pt idx="115">
                  <c:v>49</c:v>
                </c:pt>
                <c:pt idx="116">
                  <c:v>54</c:v>
                </c:pt>
                <c:pt idx="117">
                  <c:v>44</c:v>
                </c:pt>
                <c:pt idx="118">
                  <c:v>46</c:v>
                </c:pt>
                <c:pt idx="119">
                  <c:v>44</c:v>
                </c:pt>
                <c:pt idx="120">
                  <c:v>44</c:v>
                </c:pt>
                <c:pt idx="121">
                  <c:v>52</c:v>
                </c:pt>
                <c:pt idx="122">
                  <c:v>50</c:v>
                </c:pt>
                <c:pt idx="123">
                  <c:v>43</c:v>
                </c:pt>
                <c:pt idx="124">
                  <c:v>37</c:v>
                </c:pt>
                <c:pt idx="125">
                  <c:v>43</c:v>
                </c:pt>
                <c:pt idx="126">
                  <c:v>45</c:v>
                </c:pt>
                <c:pt idx="127">
                  <c:v>43</c:v>
                </c:pt>
                <c:pt idx="128">
                  <c:v>43</c:v>
                </c:pt>
                <c:pt idx="129">
                  <c:v>45</c:v>
                </c:pt>
                <c:pt idx="130">
                  <c:v>48</c:v>
                </c:pt>
                <c:pt idx="131">
                  <c:v>56</c:v>
                </c:pt>
                <c:pt idx="132">
                  <c:v>61</c:v>
                </c:pt>
                <c:pt idx="133">
                  <c:v>58</c:v>
                </c:pt>
                <c:pt idx="134">
                  <c:v>49</c:v>
                </c:pt>
                <c:pt idx="135">
                  <c:v>54</c:v>
                </c:pt>
                <c:pt idx="136">
                  <c:v>56</c:v>
                </c:pt>
                <c:pt idx="137">
                  <c:v>53</c:v>
                </c:pt>
                <c:pt idx="138">
                  <c:v>53</c:v>
                </c:pt>
                <c:pt idx="139">
                  <c:v>55</c:v>
                </c:pt>
                <c:pt idx="140">
                  <c:v>57</c:v>
                </c:pt>
                <c:pt idx="141">
                  <c:v>54</c:v>
                </c:pt>
                <c:pt idx="142">
                  <c:v>53</c:v>
                </c:pt>
                <c:pt idx="143">
                  <c:v>53</c:v>
                </c:pt>
                <c:pt idx="144">
                  <c:v>53</c:v>
                </c:pt>
                <c:pt idx="145">
                  <c:v>48</c:v>
                </c:pt>
                <c:pt idx="146">
                  <c:v>49</c:v>
                </c:pt>
                <c:pt idx="147">
                  <c:v>50</c:v>
                </c:pt>
                <c:pt idx="148">
                  <c:v>53</c:v>
                </c:pt>
                <c:pt idx="149">
                  <c:v>57</c:v>
                </c:pt>
                <c:pt idx="150">
                  <c:v>63</c:v>
                </c:pt>
                <c:pt idx="151">
                  <c:v>52</c:v>
                </c:pt>
                <c:pt idx="152">
                  <c:v>41</c:v>
                </c:pt>
                <c:pt idx="153">
                  <c:v>39</c:v>
                </c:pt>
                <c:pt idx="154">
                  <c:v>39</c:v>
                </c:pt>
                <c:pt idx="155">
                  <c:v>42</c:v>
                </c:pt>
                <c:pt idx="156">
                  <c:v>50</c:v>
                </c:pt>
                <c:pt idx="157">
                  <c:v>48</c:v>
                </c:pt>
                <c:pt idx="158">
                  <c:v>46</c:v>
                </c:pt>
                <c:pt idx="159">
                  <c:v>47</c:v>
                </c:pt>
                <c:pt idx="160">
                  <c:v>47</c:v>
                </c:pt>
                <c:pt idx="161">
                  <c:v>47</c:v>
                </c:pt>
                <c:pt idx="162">
                  <c:v>47</c:v>
                </c:pt>
                <c:pt idx="163">
                  <c:v>48</c:v>
                </c:pt>
                <c:pt idx="164">
                  <c:v>49</c:v>
                </c:pt>
                <c:pt idx="165">
                  <c:v>56</c:v>
                </c:pt>
                <c:pt idx="166">
                  <c:v>57</c:v>
                </c:pt>
                <c:pt idx="167">
                  <c:v>60</c:v>
                </c:pt>
                <c:pt idx="168">
                  <c:v>71</c:v>
                </c:pt>
                <c:pt idx="169">
                  <c:v>63</c:v>
                </c:pt>
                <c:pt idx="170">
                  <c:v>55</c:v>
                </c:pt>
                <c:pt idx="171">
                  <c:v>51</c:v>
                </c:pt>
                <c:pt idx="172">
                  <c:v>52</c:v>
                </c:pt>
                <c:pt idx="173">
                  <c:v>58</c:v>
                </c:pt>
                <c:pt idx="174">
                  <c:v>49</c:v>
                </c:pt>
                <c:pt idx="175">
                  <c:v>44</c:v>
                </c:pt>
                <c:pt idx="176">
                  <c:v>75</c:v>
                </c:pt>
                <c:pt idx="177">
                  <c:v>100</c:v>
                </c:pt>
                <c:pt idx="178">
                  <c:v>60</c:v>
                </c:pt>
                <c:pt idx="179">
                  <c:v>42</c:v>
                </c:pt>
                <c:pt idx="180">
                  <c:v>40</c:v>
                </c:pt>
                <c:pt idx="181">
                  <c:v>38</c:v>
                </c:pt>
                <c:pt idx="182">
                  <c:v>50</c:v>
                </c:pt>
                <c:pt idx="183">
                  <c:v>80</c:v>
                </c:pt>
                <c:pt idx="184">
                  <c:v>79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319A-4A25-8030-AC47F95F9A40}"/>
            </c:ext>
          </c:extLst>
        </c:ser>
        <c:ser>
          <c:idx val="2"/>
          <c:order val="2"/>
          <c:tx>
            <c:strRef>
              <c:f>multiTimeline!$D$1:$D$77</c:f>
              <c:strCache>
                <c:ptCount val="77"/>
                <c:pt idx="0">
                  <c:v>憿嚗?????</c:v>
                </c:pt>
                <c:pt idx="1">
                  <c:v>PyTorch: (?函?)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&lt;1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&lt;1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&lt;1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&lt;1</c:v>
                </c:pt>
                <c:pt idx="59">
                  <c:v>&lt;1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&lt;1</c:v>
                </c:pt>
                <c:pt idx="64">
                  <c:v>0</c:v>
                </c:pt>
                <c:pt idx="65">
                  <c:v>&lt;1</c:v>
                </c:pt>
                <c:pt idx="66">
                  <c:v>0</c:v>
                </c:pt>
                <c:pt idx="67">
                  <c:v>0</c:v>
                </c:pt>
                <c:pt idx="68">
                  <c:v>&lt;1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&lt;1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multiTimeline!$A$78:$A$262</c:f>
              <c:numCache>
                <c:formatCode>m/d/yyyy</c:formatCode>
                <c:ptCount val="185"/>
                <c:pt idx="0">
                  <c:v>42750</c:v>
                </c:pt>
                <c:pt idx="1">
                  <c:v>42757</c:v>
                </c:pt>
                <c:pt idx="2">
                  <c:v>42764</c:v>
                </c:pt>
                <c:pt idx="3">
                  <c:v>42771</c:v>
                </c:pt>
                <c:pt idx="4">
                  <c:v>42778</c:v>
                </c:pt>
                <c:pt idx="5">
                  <c:v>42785</c:v>
                </c:pt>
                <c:pt idx="6">
                  <c:v>42792</c:v>
                </c:pt>
                <c:pt idx="7">
                  <c:v>42799</c:v>
                </c:pt>
                <c:pt idx="8">
                  <c:v>42806</c:v>
                </c:pt>
                <c:pt idx="9">
                  <c:v>42813</c:v>
                </c:pt>
                <c:pt idx="10">
                  <c:v>42820</c:v>
                </c:pt>
                <c:pt idx="11">
                  <c:v>42827</c:v>
                </c:pt>
                <c:pt idx="12">
                  <c:v>42834</c:v>
                </c:pt>
                <c:pt idx="13">
                  <c:v>42841</c:v>
                </c:pt>
                <c:pt idx="14">
                  <c:v>42848</c:v>
                </c:pt>
                <c:pt idx="15">
                  <c:v>42855</c:v>
                </c:pt>
                <c:pt idx="16">
                  <c:v>42862</c:v>
                </c:pt>
                <c:pt idx="17">
                  <c:v>42869</c:v>
                </c:pt>
                <c:pt idx="18">
                  <c:v>42876</c:v>
                </c:pt>
                <c:pt idx="19">
                  <c:v>42883</c:v>
                </c:pt>
                <c:pt idx="20">
                  <c:v>42890</c:v>
                </c:pt>
                <c:pt idx="21">
                  <c:v>42897</c:v>
                </c:pt>
                <c:pt idx="22">
                  <c:v>42904</c:v>
                </c:pt>
                <c:pt idx="23">
                  <c:v>42911</c:v>
                </c:pt>
                <c:pt idx="24">
                  <c:v>42918</c:v>
                </c:pt>
                <c:pt idx="25">
                  <c:v>42925</c:v>
                </c:pt>
                <c:pt idx="26">
                  <c:v>42932</c:v>
                </c:pt>
                <c:pt idx="27">
                  <c:v>42939</c:v>
                </c:pt>
                <c:pt idx="28">
                  <c:v>42946</c:v>
                </c:pt>
                <c:pt idx="29">
                  <c:v>42953</c:v>
                </c:pt>
                <c:pt idx="30">
                  <c:v>42960</c:v>
                </c:pt>
                <c:pt idx="31">
                  <c:v>42967</c:v>
                </c:pt>
                <c:pt idx="32">
                  <c:v>42974</c:v>
                </c:pt>
                <c:pt idx="33">
                  <c:v>42981</c:v>
                </c:pt>
                <c:pt idx="34">
                  <c:v>42988</c:v>
                </c:pt>
                <c:pt idx="35">
                  <c:v>42995</c:v>
                </c:pt>
                <c:pt idx="36">
                  <c:v>43002</c:v>
                </c:pt>
                <c:pt idx="37">
                  <c:v>43009</c:v>
                </c:pt>
                <c:pt idx="38">
                  <c:v>43016</c:v>
                </c:pt>
                <c:pt idx="39">
                  <c:v>43023</c:v>
                </c:pt>
                <c:pt idx="40">
                  <c:v>43030</c:v>
                </c:pt>
                <c:pt idx="41">
                  <c:v>43037</c:v>
                </c:pt>
                <c:pt idx="42">
                  <c:v>43044</c:v>
                </c:pt>
                <c:pt idx="43">
                  <c:v>43051</c:v>
                </c:pt>
                <c:pt idx="44">
                  <c:v>43058</c:v>
                </c:pt>
                <c:pt idx="45">
                  <c:v>43065</c:v>
                </c:pt>
                <c:pt idx="46">
                  <c:v>43072</c:v>
                </c:pt>
                <c:pt idx="47">
                  <c:v>43079</c:v>
                </c:pt>
                <c:pt idx="48">
                  <c:v>43086</c:v>
                </c:pt>
                <c:pt idx="49">
                  <c:v>43093</c:v>
                </c:pt>
                <c:pt idx="50">
                  <c:v>43100</c:v>
                </c:pt>
                <c:pt idx="51">
                  <c:v>43107</c:v>
                </c:pt>
                <c:pt idx="52">
                  <c:v>43114</c:v>
                </c:pt>
                <c:pt idx="53">
                  <c:v>43121</c:v>
                </c:pt>
                <c:pt idx="54">
                  <c:v>43128</c:v>
                </c:pt>
                <c:pt idx="55">
                  <c:v>43135</c:v>
                </c:pt>
                <c:pt idx="56">
                  <c:v>43142</c:v>
                </c:pt>
                <c:pt idx="57">
                  <c:v>43149</c:v>
                </c:pt>
                <c:pt idx="58">
                  <c:v>43156</c:v>
                </c:pt>
                <c:pt idx="59">
                  <c:v>43163</c:v>
                </c:pt>
                <c:pt idx="60">
                  <c:v>43170</c:v>
                </c:pt>
                <c:pt idx="61">
                  <c:v>43177</c:v>
                </c:pt>
                <c:pt idx="62">
                  <c:v>43184</c:v>
                </c:pt>
                <c:pt idx="63">
                  <c:v>43191</c:v>
                </c:pt>
                <c:pt idx="64">
                  <c:v>43198</c:v>
                </c:pt>
                <c:pt idx="65">
                  <c:v>43205</c:v>
                </c:pt>
                <c:pt idx="66">
                  <c:v>43212</c:v>
                </c:pt>
                <c:pt idx="67">
                  <c:v>43219</c:v>
                </c:pt>
                <c:pt idx="68">
                  <c:v>43226</c:v>
                </c:pt>
                <c:pt idx="69">
                  <c:v>43233</c:v>
                </c:pt>
                <c:pt idx="70">
                  <c:v>43240</c:v>
                </c:pt>
                <c:pt idx="71">
                  <c:v>43247</c:v>
                </c:pt>
                <c:pt idx="72">
                  <c:v>43254</c:v>
                </c:pt>
                <c:pt idx="73">
                  <c:v>43261</c:v>
                </c:pt>
                <c:pt idx="74">
                  <c:v>43268</c:v>
                </c:pt>
                <c:pt idx="75">
                  <c:v>43275</c:v>
                </c:pt>
                <c:pt idx="76">
                  <c:v>43282</c:v>
                </c:pt>
                <c:pt idx="77">
                  <c:v>43289</c:v>
                </c:pt>
                <c:pt idx="78">
                  <c:v>43296</c:v>
                </c:pt>
                <c:pt idx="79">
                  <c:v>43303</c:v>
                </c:pt>
                <c:pt idx="80">
                  <c:v>43310</c:v>
                </c:pt>
                <c:pt idx="81">
                  <c:v>43317</c:v>
                </c:pt>
                <c:pt idx="82">
                  <c:v>43324</c:v>
                </c:pt>
                <c:pt idx="83">
                  <c:v>43331</c:v>
                </c:pt>
                <c:pt idx="84">
                  <c:v>43338</c:v>
                </c:pt>
                <c:pt idx="85">
                  <c:v>43345</c:v>
                </c:pt>
                <c:pt idx="86">
                  <c:v>43352</c:v>
                </c:pt>
                <c:pt idx="87">
                  <c:v>43359</c:v>
                </c:pt>
                <c:pt idx="88">
                  <c:v>43366</c:v>
                </c:pt>
                <c:pt idx="89">
                  <c:v>43373</c:v>
                </c:pt>
                <c:pt idx="90">
                  <c:v>43380</c:v>
                </c:pt>
                <c:pt idx="91">
                  <c:v>43387</c:v>
                </c:pt>
                <c:pt idx="92">
                  <c:v>43394</c:v>
                </c:pt>
                <c:pt idx="93">
                  <c:v>43401</c:v>
                </c:pt>
                <c:pt idx="94">
                  <c:v>43408</c:v>
                </c:pt>
                <c:pt idx="95">
                  <c:v>43415</c:v>
                </c:pt>
                <c:pt idx="96">
                  <c:v>43422</c:v>
                </c:pt>
                <c:pt idx="97">
                  <c:v>43429</c:v>
                </c:pt>
                <c:pt idx="98">
                  <c:v>43436</c:v>
                </c:pt>
                <c:pt idx="99">
                  <c:v>43443</c:v>
                </c:pt>
                <c:pt idx="100">
                  <c:v>43450</c:v>
                </c:pt>
                <c:pt idx="101">
                  <c:v>43457</c:v>
                </c:pt>
                <c:pt idx="102">
                  <c:v>43464</c:v>
                </c:pt>
                <c:pt idx="103">
                  <c:v>43471</c:v>
                </c:pt>
                <c:pt idx="104">
                  <c:v>43478</c:v>
                </c:pt>
                <c:pt idx="105">
                  <c:v>43485</c:v>
                </c:pt>
                <c:pt idx="106">
                  <c:v>43492</c:v>
                </c:pt>
                <c:pt idx="107">
                  <c:v>43499</c:v>
                </c:pt>
                <c:pt idx="108">
                  <c:v>43506</c:v>
                </c:pt>
                <c:pt idx="109">
                  <c:v>43513</c:v>
                </c:pt>
                <c:pt idx="110">
                  <c:v>43520</c:v>
                </c:pt>
                <c:pt idx="111">
                  <c:v>43527</c:v>
                </c:pt>
                <c:pt idx="112">
                  <c:v>43534</c:v>
                </c:pt>
                <c:pt idx="113">
                  <c:v>43541</c:v>
                </c:pt>
                <c:pt idx="114">
                  <c:v>43548</c:v>
                </c:pt>
                <c:pt idx="115">
                  <c:v>43555</c:v>
                </c:pt>
                <c:pt idx="116">
                  <c:v>43562</c:v>
                </c:pt>
                <c:pt idx="117">
                  <c:v>43569</c:v>
                </c:pt>
                <c:pt idx="118">
                  <c:v>43576</c:v>
                </c:pt>
                <c:pt idx="119">
                  <c:v>43583</c:v>
                </c:pt>
                <c:pt idx="120">
                  <c:v>43590</c:v>
                </c:pt>
                <c:pt idx="121">
                  <c:v>43597</c:v>
                </c:pt>
                <c:pt idx="122">
                  <c:v>43604</c:v>
                </c:pt>
                <c:pt idx="123">
                  <c:v>43611</c:v>
                </c:pt>
                <c:pt idx="124">
                  <c:v>43618</c:v>
                </c:pt>
                <c:pt idx="125">
                  <c:v>43625</c:v>
                </c:pt>
                <c:pt idx="126">
                  <c:v>43632</c:v>
                </c:pt>
                <c:pt idx="127">
                  <c:v>43639</c:v>
                </c:pt>
                <c:pt idx="128">
                  <c:v>43646</c:v>
                </c:pt>
                <c:pt idx="129">
                  <c:v>43653</c:v>
                </c:pt>
                <c:pt idx="130">
                  <c:v>43660</c:v>
                </c:pt>
                <c:pt idx="131">
                  <c:v>43667</c:v>
                </c:pt>
                <c:pt idx="132">
                  <c:v>43674</c:v>
                </c:pt>
                <c:pt idx="133">
                  <c:v>43681</c:v>
                </c:pt>
                <c:pt idx="134">
                  <c:v>43688</c:v>
                </c:pt>
                <c:pt idx="135">
                  <c:v>43695</c:v>
                </c:pt>
                <c:pt idx="136">
                  <c:v>43702</c:v>
                </c:pt>
                <c:pt idx="137">
                  <c:v>43709</c:v>
                </c:pt>
                <c:pt idx="138">
                  <c:v>43716</c:v>
                </c:pt>
                <c:pt idx="139">
                  <c:v>43723</c:v>
                </c:pt>
                <c:pt idx="140">
                  <c:v>43730</c:v>
                </c:pt>
                <c:pt idx="141">
                  <c:v>43737</c:v>
                </c:pt>
                <c:pt idx="142">
                  <c:v>43744</c:v>
                </c:pt>
                <c:pt idx="143">
                  <c:v>43751</c:v>
                </c:pt>
                <c:pt idx="144">
                  <c:v>43758</c:v>
                </c:pt>
                <c:pt idx="145">
                  <c:v>43765</c:v>
                </c:pt>
                <c:pt idx="146">
                  <c:v>43772</c:v>
                </c:pt>
                <c:pt idx="147">
                  <c:v>43779</c:v>
                </c:pt>
                <c:pt idx="148">
                  <c:v>43786</c:v>
                </c:pt>
                <c:pt idx="149">
                  <c:v>43793</c:v>
                </c:pt>
                <c:pt idx="150">
                  <c:v>43800</c:v>
                </c:pt>
                <c:pt idx="151">
                  <c:v>43807</c:v>
                </c:pt>
                <c:pt idx="152">
                  <c:v>43814</c:v>
                </c:pt>
                <c:pt idx="153">
                  <c:v>43821</c:v>
                </c:pt>
                <c:pt idx="154">
                  <c:v>43828</c:v>
                </c:pt>
                <c:pt idx="155">
                  <c:v>43835</c:v>
                </c:pt>
                <c:pt idx="156">
                  <c:v>43842</c:v>
                </c:pt>
                <c:pt idx="157">
                  <c:v>43849</c:v>
                </c:pt>
                <c:pt idx="158">
                  <c:v>43856</c:v>
                </c:pt>
                <c:pt idx="159">
                  <c:v>43863</c:v>
                </c:pt>
                <c:pt idx="160">
                  <c:v>43870</c:v>
                </c:pt>
                <c:pt idx="161">
                  <c:v>43877</c:v>
                </c:pt>
                <c:pt idx="162">
                  <c:v>43884</c:v>
                </c:pt>
                <c:pt idx="163">
                  <c:v>43891</c:v>
                </c:pt>
                <c:pt idx="164">
                  <c:v>43898</c:v>
                </c:pt>
                <c:pt idx="165">
                  <c:v>43905</c:v>
                </c:pt>
                <c:pt idx="166">
                  <c:v>43912</c:v>
                </c:pt>
                <c:pt idx="167">
                  <c:v>43919</c:v>
                </c:pt>
                <c:pt idx="168">
                  <c:v>43926</c:v>
                </c:pt>
                <c:pt idx="169">
                  <c:v>43933</c:v>
                </c:pt>
                <c:pt idx="170">
                  <c:v>43940</c:v>
                </c:pt>
                <c:pt idx="171">
                  <c:v>43947</c:v>
                </c:pt>
                <c:pt idx="172">
                  <c:v>43954</c:v>
                </c:pt>
                <c:pt idx="173">
                  <c:v>43961</c:v>
                </c:pt>
                <c:pt idx="174">
                  <c:v>43968</c:v>
                </c:pt>
                <c:pt idx="175">
                  <c:v>43975</c:v>
                </c:pt>
                <c:pt idx="176">
                  <c:v>43982</c:v>
                </c:pt>
                <c:pt idx="177">
                  <c:v>43989</c:v>
                </c:pt>
                <c:pt idx="178">
                  <c:v>43996</c:v>
                </c:pt>
                <c:pt idx="179">
                  <c:v>44003</c:v>
                </c:pt>
                <c:pt idx="180">
                  <c:v>44010</c:v>
                </c:pt>
                <c:pt idx="181">
                  <c:v>44017</c:v>
                </c:pt>
                <c:pt idx="182">
                  <c:v>44024</c:v>
                </c:pt>
                <c:pt idx="183">
                  <c:v>44031</c:v>
                </c:pt>
                <c:pt idx="184">
                  <c:v>44038</c:v>
                </c:pt>
              </c:numCache>
            </c:numRef>
          </c:xVal>
          <c:yVal>
            <c:numRef>
              <c:f>multiTimeline!$D$78:$D$262</c:f>
              <c:numCache>
                <c:formatCode>General</c:formatCode>
                <c:ptCount val="18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3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3</c:v>
                </c:pt>
                <c:pt idx="23">
                  <c:v>3</c:v>
                </c:pt>
                <c:pt idx="24">
                  <c:v>2</c:v>
                </c:pt>
                <c:pt idx="25">
                  <c:v>2</c:v>
                </c:pt>
                <c:pt idx="26">
                  <c:v>3</c:v>
                </c:pt>
                <c:pt idx="27">
                  <c:v>3</c:v>
                </c:pt>
                <c:pt idx="28">
                  <c:v>3</c:v>
                </c:pt>
                <c:pt idx="29">
                  <c:v>4</c:v>
                </c:pt>
                <c:pt idx="30">
                  <c:v>3</c:v>
                </c:pt>
                <c:pt idx="31">
                  <c:v>3</c:v>
                </c:pt>
                <c:pt idx="32">
                  <c:v>3</c:v>
                </c:pt>
                <c:pt idx="33">
                  <c:v>3</c:v>
                </c:pt>
                <c:pt idx="34">
                  <c:v>5</c:v>
                </c:pt>
                <c:pt idx="35">
                  <c:v>4</c:v>
                </c:pt>
                <c:pt idx="36">
                  <c:v>5</c:v>
                </c:pt>
                <c:pt idx="37">
                  <c:v>4</c:v>
                </c:pt>
                <c:pt idx="38">
                  <c:v>5</c:v>
                </c:pt>
                <c:pt idx="39">
                  <c:v>6</c:v>
                </c:pt>
                <c:pt idx="40">
                  <c:v>5</c:v>
                </c:pt>
                <c:pt idx="41">
                  <c:v>5</c:v>
                </c:pt>
                <c:pt idx="42">
                  <c:v>6</c:v>
                </c:pt>
                <c:pt idx="43">
                  <c:v>6</c:v>
                </c:pt>
                <c:pt idx="44">
                  <c:v>6</c:v>
                </c:pt>
                <c:pt idx="45">
                  <c:v>7</c:v>
                </c:pt>
                <c:pt idx="46">
                  <c:v>7</c:v>
                </c:pt>
                <c:pt idx="47">
                  <c:v>6</c:v>
                </c:pt>
                <c:pt idx="48">
                  <c:v>5</c:v>
                </c:pt>
                <c:pt idx="49">
                  <c:v>5</c:v>
                </c:pt>
                <c:pt idx="50">
                  <c:v>4</c:v>
                </c:pt>
                <c:pt idx="51">
                  <c:v>6</c:v>
                </c:pt>
                <c:pt idx="52">
                  <c:v>7</c:v>
                </c:pt>
                <c:pt idx="53">
                  <c:v>7</c:v>
                </c:pt>
                <c:pt idx="54">
                  <c:v>7</c:v>
                </c:pt>
                <c:pt idx="55">
                  <c:v>7</c:v>
                </c:pt>
                <c:pt idx="56">
                  <c:v>6</c:v>
                </c:pt>
                <c:pt idx="57">
                  <c:v>7</c:v>
                </c:pt>
                <c:pt idx="58">
                  <c:v>8</c:v>
                </c:pt>
                <c:pt idx="59">
                  <c:v>8</c:v>
                </c:pt>
                <c:pt idx="60">
                  <c:v>8</c:v>
                </c:pt>
                <c:pt idx="61">
                  <c:v>8</c:v>
                </c:pt>
                <c:pt idx="62">
                  <c:v>8</c:v>
                </c:pt>
                <c:pt idx="63">
                  <c:v>9</c:v>
                </c:pt>
                <c:pt idx="64">
                  <c:v>9</c:v>
                </c:pt>
                <c:pt idx="65">
                  <c:v>8</c:v>
                </c:pt>
                <c:pt idx="66">
                  <c:v>10</c:v>
                </c:pt>
                <c:pt idx="67">
                  <c:v>11</c:v>
                </c:pt>
                <c:pt idx="68">
                  <c:v>11</c:v>
                </c:pt>
                <c:pt idx="69">
                  <c:v>10</c:v>
                </c:pt>
                <c:pt idx="70">
                  <c:v>10</c:v>
                </c:pt>
                <c:pt idx="71">
                  <c:v>10</c:v>
                </c:pt>
                <c:pt idx="72">
                  <c:v>10</c:v>
                </c:pt>
                <c:pt idx="73">
                  <c:v>10</c:v>
                </c:pt>
                <c:pt idx="74">
                  <c:v>9</c:v>
                </c:pt>
                <c:pt idx="75">
                  <c:v>9</c:v>
                </c:pt>
                <c:pt idx="76">
                  <c:v>9</c:v>
                </c:pt>
                <c:pt idx="77">
                  <c:v>10</c:v>
                </c:pt>
                <c:pt idx="78">
                  <c:v>10</c:v>
                </c:pt>
                <c:pt idx="79">
                  <c:v>10</c:v>
                </c:pt>
                <c:pt idx="80">
                  <c:v>10</c:v>
                </c:pt>
                <c:pt idx="81">
                  <c:v>10</c:v>
                </c:pt>
                <c:pt idx="82">
                  <c:v>10</c:v>
                </c:pt>
                <c:pt idx="83">
                  <c:v>10</c:v>
                </c:pt>
                <c:pt idx="84">
                  <c:v>10</c:v>
                </c:pt>
                <c:pt idx="85">
                  <c:v>10</c:v>
                </c:pt>
                <c:pt idx="86">
                  <c:v>10</c:v>
                </c:pt>
                <c:pt idx="87">
                  <c:v>11</c:v>
                </c:pt>
                <c:pt idx="88">
                  <c:v>11</c:v>
                </c:pt>
                <c:pt idx="89">
                  <c:v>13</c:v>
                </c:pt>
                <c:pt idx="90">
                  <c:v>13</c:v>
                </c:pt>
                <c:pt idx="91">
                  <c:v>12</c:v>
                </c:pt>
                <c:pt idx="92">
                  <c:v>14</c:v>
                </c:pt>
                <c:pt idx="93">
                  <c:v>15</c:v>
                </c:pt>
                <c:pt idx="94">
                  <c:v>14</c:v>
                </c:pt>
                <c:pt idx="95">
                  <c:v>13</c:v>
                </c:pt>
                <c:pt idx="96">
                  <c:v>14</c:v>
                </c:pt>
                <c:pt idx="97">
                  <c:v>14</c:v>
                </c:pt>
                <c:pt idx="98">
                  <c:v>15</c:v>
                </c:pt>
                <c:pt idx="99">
                  <c:v>13</c:v>
                </c:pt>
                <c:pt idx="100">
                  <c:v>13</c:v>
                </c:pt>
                <c:pt idx="101">
                  <c:v>10</c:v>
                </c:pt>
                <c:pt idx="102">
                  <c:v>9</c:v>
                </c:pt>
                <c:pt idx="103">
                  <c:v>13</c:v>
                </c:pt>
                <c:pt idx="104">
                  <c:v>13</c:v>
                </c:pt>
                <c:pt idx="105">
                  <c:v>12</c:v>
                </c:pt>
                <c:pt idx="106">
                  <c:v>13</c:v>
                </c:pt>
                <c:pt idx="107">
                  <c:v>11</c:v>
                </c:pt>
                <c:pt idx="108">
                  <c:v>14</c:v>
                </c:pt>
                <c:pt idx="109">
                  <c:v>14</c:v>
                </c:pt>
                <c:pt idx="110">
                  <c:v>14</c:v>
                </c:pt>
                <c:pt idx="111">
                  <c:v>16</c:v>
                </c:pt>
                <c:pt idx="112">
                  <c:v>15</c:v>
                </c:pt>
                <c:pt idx="113">
                  <c:v>16</c:v>
                </c:pt>
                <c:pt idx="114">
                  <c:v>15</c:v>
                </c:pt>
                <c:pt idx="115">
                  <c:v>15</c:v>
                </c:pt>
                <c:pt idx="116">
                  <c:v>16</c:v>
                </c:pt>
                <c:pt idx="117">
                  <c:v>17</c:v>
                </c:pt>
                <c:pt idx="118">
                  <c:v>16</c:v>
                </c:pt>
                <c:pt idx="119">
                  <c:v>14</c:v>
                </c:pt>
                <c:pt idx="120">
                  <c:v>16</c:v>
                </c:pt>
                <c:pt idx="121">
                  <c:v>16</c:v>
                </c:pt>
                <c:pt idx="122">
                  <c:v>15</c:v>
                </c:pt>
                <c:pt idx="123">
                  <c:v>14</c:v>
                </c:pt>
                <c:pt idx="124">
                  <c:v>16</c:v>
                </c:pt>
                <c:pt idx="125">
                  <c:v>16</c:v>
                </c:pt>
                <c:pt idx="126">
                  <c:v>17</c:v>
                </c:pt>
                <c:pt idx="127">
                  <c:v>17</c:v>
                </c:pt>
                <c:pt idx="128">
                  <c:v>16</c:v>
                </c:pt>
                <c:pt idx="129">
                  <c:v>18</c:v>
                </c:pt>
                <c:pt idx="130">
                  <c:v>17</c:v>
                </c:pt>
                <c:pt idx="131">
                  <c:v>18</c:v>
                </c:pt>
                <c:pt idx="132">
                  <c:v>17</c:v>
                </c:pt>
                <c:pt idx="133">
                  <c:v>18</c:v>
                </c:pt>
                <c:pt idx="134">
                  <c:v>16</c:v>
                </c:pt>
                <c:pt idx="135">
                  <c:v>17</c:v>
                </c:pt>
                <c:pt idx="136">
                  <c:v>16</c:v>
                </c:pt>
                <c:pt idx="137">
                  <c:v>16</c:v>
                </c:pt>
                <c:pt idx="138">
                  <c:v>15</c:v>
                </c:pt>
                <c:pt idx="139">
                  <c:v>17</c:v>
                </c:pt>
                <c:pt idx="140">
                  <c:v>18</c:v>
                </c:pt>
                <c:pt idx="141">
                  <c:v>16</c:v>
                </c:pt>
                <c:pt idx="142">
                  <c:v>18</c:v>
                </c:pt>
                <c:pt idx="143">
                  <c:v>19</c:v>
                </c:pt>
                <c:pt idx="144">
                  <c:v>18</c:v>
                </c:pt>
                <c:pt idx="145">
                  <c:v>18</c:v>
                </c:pt>
                <c:pt idx="146">
                  <c:v>18</c:v>
                </c:pt>
                <c:pt idx="147">
                  <c:v>19</c:v>
                </c:pt>
                <c:pt idx="148">
                  <c:v>20</c:v>
                </c:pt>
                <c:pt idx="149">
                  <c:v>17</c:v>
                </c:pt>
                <c:pt idx="150">
                  <c:v>19</c:v>
                </c:pt>
                <c:pt idx="151">
                  <c:v>18</c:v>
                </c:pt>
                <c:pt idx="152">
                  <c:v>17</c:v>
                </c:pt>
                <c:pt idx="153">
                  <c:v>14</c:v>
                </c:pt>
                <c:pt idx="154">
                  <c:v>12</c:v>
                </c:pt>
                <c:pt idx="155">
                  <c:v>16</c:v>
                </c:pt>
                <c:pt idx="156">
                  <c:v>18</c:v>
                </c:pt>
                <c:pt idx="157">
                  <c:v>17</c:v>
                </c:pt>
                <c:pt idx="158">
                  <c:v>16</c:v>
                </c:pt>
                <c:pt idx="159">
                  <c:v>18</c:v>
                </c:pt>
                <c:pt idx="160">
                  <c:v>20</c:v>
                </c:pt>
                <c:pt idx="161">
                  <c:v>20</c:v>
                </c:pt>
                <c:pt idx="162">
                  <c:v>21</c:v>
                </c:pt>
                <c:pt idx="163">
                  <c:v>21</c:v>
                </c:pt>
                <c:pt idx="164">
                  <c:v>19</c:v>
                </c:pt>
                <c:pt idx="165">
                  <c:v>18</c:v>
                </c:pt>
                <c:pt idx="166">
                  <c:v>18</c:v>
                </c:pt>
                <c:pt idx="167">
                  <c:v>19</c:v>
                </c:pt>
                <c:pt idx="168">
                  <c:v>20</c:v>
                </c:pt>
                <c:pt idx="169">
                  <c:v>20</c:v>
                </c:pt>
                <c:pt idx="170">
                  <c:v>22</c:v>
                </c:pt>
                <c:pt idx="171">
                  <c:v>22</c:v>
                </c:pt>
                <c:pt idx="172">
                  <c:v>20</c:v>
                </c:pt>
                <c:pt idx="173">
                  <c:v>22</c:v>
                </c:pt>
                <c:pt idx="174">
                  <c:v>21</c:v>
                </c:pt>
                <c:pt idx="175">
                  <c:v>22</c:v>
                </c:pt>
                <c:pt idx="176">
                  <c:v>20</c:v>
                </c:pt>
                <c:pt idx="177">
                  <c:v>22</c:v>
                </c:pt>
                <c:pt idx="178">
                  <c:v>22</c:v>
                </c:pt>
                <c:pt idx="179">
                  <c:v>21</c:v>
                </c:pt>
                <c:pt idx="180">
                  <c:v>21</c:v>
                </c:pt>
                <c:pt idx="181">
                  <c:v>22</c:v>
                </c:pt>
                <c:pt idx="182">
                  <c:v>23</c:v>
                </c:pt>
                <c:pt idx="183">
                  <c:v>22</c:v>
                </c:pt>
                <c:pt idx="184">
                  <c:v>23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319A-4A25-8030-AC47F95F9A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6591792"/>
        <c:axId val="498216352"/>
      </c:scatterChart>
      <c:valAx>
        <c:axId val="496591792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498216352"/>
        <c:crosses val="autoZero"/>
        <c:crossBetween val="midCat"/>
      </c:valAx>
      <c:valAx>
        <c:axId val="4982163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4965917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17EF7C-C70C-1B46-8570-7F2A1F599B7A}" type="doc">
      <dgm:prSet loTypeId="urn:microsoft.com/office/officeart/2005/8/layout/cycle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EE34CE6F-7E04-B04D-A3E8-B97DC4FD2984}">
      <dgm:prSet phldrT="[文字]"/>
      <dgm:spPr/>
      <dgm:t>
        <a:bodyPr/>
        <a:lstStyle/>
        <a:p>
          <a:r>
            <a:rPr lang="en-US" altLang="zh-TW" dirty="0" err="1">
              <a:latin typeface="Times New Roman" panose="02020603050405020304" pitchFamily="18" charset="0"/>
              <a:cs typeface="Times New Roman" panose="02020603050405020304" pitchFamily="18" charset="0"/>
            </a:rPr>
            <a:t>Numpy</a:t>
          </a:r>
          <a:endParaRPr lang="zh-TW" altLang="en-US" dirty="0"/>
        </a:p>
      </dgm:t>
    </dgm:pt>
    <dgm:pt modelId="{90C4CD1F-DCF6-914A-8FDF-D61022691929}" type="parTrans" cxnId="{FE111574-5220-BD40-B1F6-D2571F80912F}">
      <dgm:prSet/>
      <dgm:spPr/>
      <dgm:t>
        <a:bodyPr/>
        <a:lstStyle/>
        <a:p>
          <a:endParaRPr lang="zh-TW" altLang="en-US"/>
        </a:p>
      </dgm:t>
    </dgm:pt>
    <dgm:pt modelId="{BD1BB271-3E57-1142-AC91-255D73A7819F}" type="sibTrans" cxnId="{FE111574-5220-BD40-B1F6-D2571F80912F}">
      <dgm:prSet/>
      <dgm:spPr/>
      <dgm:t>
        <a:bodyPr/>
        <a:lstStyle/>
        <a:p>
          <a:endParaRPr lang="zh-TW" altLang="en-US"/>
        </a:p>
      </dgm:t>
    </dgm:pt>
    <dgm:pt modelId="{B628512F-93E8-3F41-99C8-4B6291E4D634}">
      <dgm:prSet phldrT="[文字]"/>
      <dgm:spPr/>
      <dgm:t>
        <a:bodyPr/>
        <a:lstStyle/>
        <a:p>
          <a:r>
            <a:rPr lang="en-US" altLang="zh-TW" dirty="0">
              <a:latin typeface="Times New Roman" panose="02020603050405020304" pitchFamily="18" charset="0"/>
              <a:cs typeface="Times New Roman" panose="02020603050405020304" pitchFamily="18" charset="0"/>
            </a:rPr>
            <a:t>Pandas</a:t>
          </a:r>
          <a:endParaRPr lang="zh-TW" altLang="en-US" dirty="0"/>
        </a:p>
      </dgm:t>
    </dgm:pt>
    <dgm:pt modelId="{44EEB8EC-64CE-9445-B2DF-A598262C753F}" type="parTrans" cxnId="{A075ABCE-7207-7340-99DD-4B9CD64DE6D9}">
      <dgm:prSet/>
      <dgm:spPr/>
      <dgm:t>
        <a:bodyPr/>
        <a:lstStyle/>
        <a:p>
          <a:endParaRPr lang="zh-TW" altLang="en-US"/>
        </a:p>
      </dgm:t>
    </dgm:pt>
    <dgm:pt modelId="{059ABE5C-4900-C243-82C5-751A1D72BA6A}" type="sibTrans" cxnId="{A075ABCE-7207-7340-99DD-4B9CD64DE6D9}">
      <dgm:prSet/>
      <dgm:spPr/>
      <dgm:t>
        <a:bodyPr/>
        <a:lstStyle/>
        <a:p>
          <a:endParaRPr lang="zh-TW" altLang="en-US"/>
        </a:p>
      </dgm:t>
    </dgm:pt>
    <dgm:pt modelId="{DF936C61-30E4-C24E-B0D9-7AE2EEE2C9A9}">
      <dgm:prSet phldrT="[文字]"/>
      <dgm:spPr/>
      <dgm:t>
        <a:bodyPr/>
        <a:lstStyle/>
        <a:p>
          <a:r>
            <a:rPr lang="en-US" altLang="zh-TW" dirty="0">
              <a:latin typeface="Times New Roman" panose="02020603050405020304" pitchFamily="18" charset="0"/>
              <a:cs typeface="Times New Roman" panose="02020603050405020304" pitchFamily="18" charset="0"/>
            </a:rPr>
            <a:t>SciPy</a:t>
          </a:r>
          <a:endParaRPr lang="zh-TW" altLang="en-US" dirty="0"/>
        </a:p>
      </dgm:t>
    </dgm:pt>
    <dgm:pt modelId="{54C781AF-1DE3-FC4C-B8BE-C14E9CD287BC}" type="parTrans" cxnId="{701A6382-DC19-B447-A8C6-4048C7DDE6B4}">
      <dgm:prSet/>
      <dgm:spPr/>
      <dgm:t>
        <a:bodyPr/>
        <a:lstStyle/>
        <a:p>
          <a:endParaRPr lang="zh-TW" altLang="en-US"/>
        </a:p>
      </dgm:t>
    </dgm:pt>
    <dgm:pt modelId="{F95D40FA-5FF6-3F47-88E4-AD73F349AD99}" type="sibTrans" cxnId="{701A6382-DC19-B447-A8C6-4048C7DDE6B4}">
      <dgm:prSet/>
      <dgm:spPr/>
      <dgm:t>
        <a:bodyPr/>
        <a:lstStyle/>
        <a:p>
          <a:endParaRPr lang="zh-TW" altLang="en-US"/>
        </a:p>
      </dgm:t>
    </dgm:pt>
    <dgm:pt modelId="{A108018E-E90D-DC45-9D9A-0085AF94A3FE}">
      <dgm:prSet phldrT="[文字]"/>
      <dgm:spPr/>
      <dgm:t>
        <a:bodyPr/>
        <a:lstStyle/>
        <a:p>
          <a:r>
            <a:rPr lang="en-US" altLang="zh-TW" dirty="0">
              <a:latin typeface="Times New Roman" panose="02020603050405020304" pitchFamily="18" charset="0"/>
              <a:cs typeface="Times New Roman" panose="02020603050405020304" pitchFamily="18" charset="0"/>
            </a:rPr>
            <a:t>Matplotlib</a:t>
          </a:r>
          <a:endParaRPr lang="zh-TW" altLang="en-US" dirty="0"/>
        </a:p>
      </dgm:t>
    </dgm:pt>
    <dgm:pt modelId="{2DB6FF12-EF27-FF43-B98C-C57A1099D273}" type="parTrans" cxnId="{914E8AFE-AF98-DE42-8D97-CD0AAF95A619}">
      <dgm:prSet/>
      <dgm:spPr/>
      <dgm:t>
        <a:bodyPr/>
        <a:lstStyle/>
        <a:p>
          <a:endParaRPr lang="zh-TW" altLang="en-US"/>
        </a:p>
      </dgm:t>
    </dgm:pt>
    <dgm:pt modelId="{E38B57D2-E119-5745-BD24-28C8741BBC6C}" type="sibTrans" cxnId="{914E8AFE-AF98-DE42-8D97-CD0AAF95A619}">
      <dgm:prSet/>
      <dgm:spPr/>
      <dgm:t>
        <a:bodyPr/>
        <a:lstStyle/>
        <a:p>
          <a:endParaRPr lang="zh-TW" altLang="en-US"/>
        </a:p>
      </dgm:t>
    </dgm:pt>
    <dgm:pt modelId="{FDDC55A7-70C3-0E47-9910-095B33F160D2}">
      <dgm:prSet phldrT="[文字]"/>
      <dgm:spPr/>
      <dgm:t>
        <a:bodyPr/>
        <a:lstStyle/>
        <a:p>
          <a:r>
            <a:rPr lang="en-US" altLang="zh-TW" dirty="0" err="1">
              <a:latin typeface="Times New Roman" panose="02020603050405020304" pitchFamily="18" charset="0"/>
              <a:cs typeface="Times New Roman" panose="02020603050405020304" pitchFamily="18" charset="0"/>
            </a:rPr>
            <a:t>SciKit</a:t>
          </a:r>
          <a:r>
            <a:rPr lang="en-US" altLang="zh-TW" dirty="0">
              <a:latin typeface="Times New Roman" panose="02020603050405020304" pitchFamily="18" charset="0"/>
              <a:cs typeface="Times New Roman" panose="02020603050405020304" pitchFamily="18" charset="0"/>
            </a:rPr>
            <a:t>-Learn</a:t>
          </a:r>
          <a:endParaRPr lang="zh-TW" altLang="en-US" dirty="0"/>
        </a:p>
      </dgm:t>
    </dgm:pt>
    <dgm:pt modelId="{749F3AA1-26AB-4E4A-9E2E-915A7C765158}" type="parTrans" cxnId="{4CEEA636-EBE2-504B-B64C-08DE8B5D9706}">
      <dgm:prSet/>
      <dgm:spPr/>
      <dgm:t>
        <a:bodyPr/>
        <a:lstStyle/>
        <a:p>
          <a:endParaRPr lang="zh-TW" altLang="en-US"/>
        </a:p>
      </dgm:t>
    </dgm:pt>
    <dgm:pt modelId="{1F54B0AA-B45B-0341-AC30-593493EA9DE3}" type="sibTrans" cxnId="{4CEEA636-EBE2-504B-B64C-08DE8B5D9706}">
      <dgm:prSet/>
      <dgm:spPr/>
      <dgm:t>
        <a:bodyPr/>
        <a:lstStyle/>
        <a:p>
          <a:endParaRPr lang="zh-TW" altLang="en-US"/>
        </a:p>
      </dgm:t>
    </dgm:pt>
    <dgm:pt modelId="{53EDBE6F-99FD-FC44-B6FE-CB3A7D6F277F}" type="pres">
      <dgm:prSet presAssocID="{5E17EF7C-C70C-1B46-8570-7F2A1F599B7A}" presName="cycle" presStyleCnt="0">
        <dgm:presLayoutVars>
          <dgm:dir/>
          <dgm:resizeHandles val="exact"/>
        </dgm:presLayoutVars>
      </dgm:prSet>
      <dgm:spPr/>
    </dgm:pt>
    <dgm:pt modelId="{5E1D07D4-AFE3-F144-821B-6B4552C046D5}" type="pres">
      <dgm:prSet presAssocID="{EE34CE6F-7E04-B04D-A3E8-B97DC4FD2984}" presName="node" presStyleLbl="node1" presStyleIdx="0" presStyleCnt="5">
        <dgm:presLayoutVars>
          <dgm:bulletEnabled val="1"/>
        </dgm:presLayoutVars>
      </dgm:prSet>
      <dgm:spPr/>
    </dgm:pt>
    <dgm:pt modelId="{2EB593A9-EC4D-7241-A06C-2204B80695C3}" type="pres">
      <dgm:prSet presAssocID="{EE34CE6F-7E04-B04D-A3E8-B97DC4FD2984}" presName="spNode" presStyleCnt="0"/>
      <dgm:spPr/>
    </dgm:pt>
    <dgm:pt modelId="{ABAB6EBD-8D2F-F241-8A60-AC5AD495BA73}" type="pres">
      <dgm:prSet presAssocID="{BD1BB271-3E57-1142-AC91-255D73A7819F}" presName="sibTrans" presStyleLbl="sibTrans1D1" presStyleIdx="0" presStyleCnt="5"/>
      <dgm:spPr/>
    </dgm:pt>
    <dgm:pt modelId="{13804954-3829-3C4F-B8FC-79D649C8F632}" type="pres">
      <dgm:prSet presAssocID="{B628512F-93E8-3F41-99C8-4B6291E4D634}" presName="node" presStyleLbl="node1" presStyleIdx="1" presStyleCnt="5">
        <dgm:presLayoutVars>
          <dgm:bulletEnabled val="1"/>
        </dgm:presLayoutVars>
      </dgm:prSet>
      <dgm:spPr/>
    </dgm:pt>
    <dgm:pt modelId="{D34D8065-E14D-2B4E-8884-BFD724AB91D0}" type="pres">
      <dgm:prSet presAssocID="{B628512F-93E8-3F41-99C8-4B6291E4D634}" presName="spNode" presStyleCnt="0"/>
      <dgm:spPr/>
    </dgm:pt>
    <dgm:pt modelId="{9071EC0D-71A0-4543-A0C0-CFEC34567E13}" type="pres">
      <dgm:prSet presAssocID="{059ABE5C-4900-C243-82C5-751A1D72BA6A}" presName="sibTrans" presStyleLbl="sibTrans1D1" presStyleIdx="1" presStyleCnt="5"/>
      <dgm:spPr/>
    </dgm:pt>
    <dgm:pt modelId="{D0EB7AD4-B8D6-CC4C-AE4D-760DA1B2D732}" type="pres">
      <dgm:prSet presAssocID="{DF936C61-30E4-C24E-B0D9-7AE2EEE2C9A9}" presName="node" presStyleLbl="node1" presStyleIdx="2" presStyleCnt="5">
        <dgm:presLayoutVars>
          <dgm:bulletEnabled val="1"/>
        </dgm:presLayoutVars>
      </dgm:prSet>
      <dgm:spPr/>
    </dgm:pt>
    <dgm:pt modelId="{830A2D61-8338-6E47-A083-F0527105740D}" type="pres">
      <dgm:prSet presAssocID="{DF936C61-30E4-C24E-B0D9-7AE2EEE2C9A9}" presName="spNode" presStyleCnt="0"/>
      <dgm:spPr/>
    </dgm:pt>
    <dgm:pt modelId="{562E9E25-1E86-7C49-89DE-6DF3740A0C25}" type="pres">
      <dgm:prSet presAssocID="{F95D40FA-5FF6-3F47-88E4-AD73F349AD99}" presName="sibTrans" presStyleLbl="sibTrans1D1" presStyleIdx="2" presStyleCnt="5"/>
      <dgm:spPr/>
    </dgm:pt>
    <dgm:pt modelId="{3B4D4419-4349-0F4D-A857-9DED406671B4}" type="pres">
      <dgm:prSet presAssocID="{A108018E-E90D-DC45-9D9A-0085AF94A3FE}" presName="node" presStyleLbl="node1" presStyleIdx="3" presStyleCnt="5">
        <dgm:presLayoutVars>
          <dgm:bulletEnabled val="1"/>
        </dgm:presLayoutVars>
      </dgm:prSet>
      <dgm:spPr/>
    </dgm:pt>
    <dgm:pt modelId="{754068E6-7C44-3B4F-9C40-EF075D2867E8}" type="pres">
      <dgm:prSet presAssocID="{A108018E-E90D-DC45-9D9A-0085AF94A3FE}" presName="spNode" presStyleCnt="0"/>
      <dgm:spPr/>
    </dgm:pt>
    <dgm:pt modelId="{82482010-22C3-944C-ACFF-3F770D150387}" type="pres">
      <dgm:prSet presAssocID="{E38B57D2-E119-5745-BD24-28C8741BBC6C}" presName="sibTrans" presStyleLbl="sibTrans1D1" presStyleIdx="3" presStyleCnt="5"/>
      <dgm:spPr/>
    </dgm:pt>
    <dgm:pt modelId="{F9F711BE-8BF0-3442-BBBA-8D1729022106}" type="pres">
      <dgm:prSet presAssocID="{FDDC55A7-70C3-0E47-9910-095B33F160D2}" presName="node" presStyleLbl="node1" presStyleIdx="4" presStyleCnt="5">
        <dgm:presLayoutVars>
          <dgm:bulletEnabled val="1"/>
        </dgm:presLayoutVars>
      </dgm:prSet>
      <dgm:spPr/>
    </dgm:pt>
    <dgm:pt modelId="{D18DEADB-3571-DB4C-9404-AA6ADC94C976}" type="pres">
      <dgm:prSet presAssocID="{FDDC55A7-70C3-0E47-9910-095B33F160D2}" presName="spNode" presStyleCnt="0"/>
      <dgm:spPr/>
    </dgm:pt>
    <dgm:pt modelId="{510A0A0A-BE25-9C44-A9FF-06C2F85BB96E}" type="pres">
      <dgm:prSet presAssocID="{1F54B0AA-B45B-0341-AC30-593493EA9DE3}" presName="sibTrans" presStyleLbl="sibTrans1D1" presStyleIdx="4" presStyleCnt="5"/>
      <dgm:spPr/>
    </dgm:pt>
  </dgm:ptLst>
  <dgm:cxnLst>
    <dgm:cxn modelId="{4CEEA636-EBE2-504B-B64C-08DE8B5D9706}" srcId="{5E17EF7C-C70C-1B46-8570-7F2A1F599B7A}" destId="{FDDC55A7-70C3-0E47-9910-095B33F160D2}" srcOrd="4" destOrd="0" parTransId="{749F3AA1-26AB-4E4A-9E2E-915A7C765158}" sibTransId="{1F54B0AA-B45B-0341-AC30-593493EA9DE3}"/>
    <dgm:cxn modelId="{F0AB2D3B-2CB2-0B46-A97D-F42E954A764F}" type="presOf" srcId="{E38B57D2-E119-5745-BD24-28C8741BBC6C}" destId="{82482010-22C3-944C-ACFF-3F770D150387}" srcOrd="0" destOrd="0" presId="urn:microsoft.com/office/officeart/2005/8/layout/cycle6"/>
    <dgm:cxn modelId="{CDC05A48-A137-004E-AC97-B53DDB13AA2A}" type="presOf" srcId="{BD1BB271-3E57-1142-AC91-255D73A7819F}" destId="{ABAB6EBD-8D2F-F241-8A60-AC5AD495BA73}" srcOrd="0" destOrd="0" presId="urn:microsoft.com/office/officeart/2005/8/layout/cycle6"/>
    <dgm:cxn modelId="{A3D6C04D-3031-504D-AACC-1D2094266178}" type="presOf" srcId="{B628512F-93E8-3F41-99C8-4B6291E4D634}" destId="{13804954-3829-3C4F-B8FC-79D649C8F632}" srcOrd="0" destOrd="0" presId="urn:microsoft.com/office/officeart/2005/8/layout/cycle6"/>
    <dgm:cxn modelId="{9BD6DF69-0170-E245-A6C7-4D3BB2F45CBD}" type="presOf" srcId="{DF936C61-30E4-C24E-B0D9-7AE2EEE2C9A9}" destId="{D0EB7AD4-B8D6-CC4C-AE4D-760DA1B2D732}" srcOrd="0" destOrd="0" presId="urn:microsoft.com/office/officeart/2005/8/layout/cycle6"/>
    <dgm:cxn modelId="{FE111574-5220-BD40-B1F6-D2571F80912F}" srcId="{5E17EF7C-C70C-1B46-8570-7F2A1F599B7A}" destId="{EE34CE6F-7E04-B04D-A3E8-B97DC4FD2984}" srcOrd="0" destOrd="0" parTransId="{90C4CD1F-DCF6-914A-8FDF-D61022691929}" sibTransId="{BD1BB271-3E57-1142-AC91-255D73A7819F}"/>
    <dgm:cxn modelId="{701A6382-DC19-B447-A8C6-4048C7DDE6B4}" srcId="{5E17EF7C-C70C-1B46-8570-7F2A1F599B7A}" destId="{DF936C61-30E4-C24E-B0D9-7AE2EEE2C9A9}" srcOrd="2" destOrd="0" parTransId="{54C781AF-1DE3-FC4C-B8BE-C14E9CD287BC}" sibTransId="{F95D40FA-5FF6-3F47-88E4-AD73F349AD99}"/>
    <dgm:cxn modelId="{C75DEF84-61B6-8242-84F8-A78B0FD3A0E3}" type="presOf" srcId="{EE34CE6F-7E04-B04D-A3E8-B97DC4FD2984}" destId="{5E1D07D4-AFE3-F144-821B-6B4552C046D5}" srcOrd="0" destOrd="0" presId="urn:microsoft.com/office/officeart/2005/8/layout/cycle6"/>
    <dgm:cxn modelId="{E788F5A5-ED5C-ED4E-A13B-02783150E4B6}" type="presOf" srcId="{F95D40FA-5FF6-3F47-88E4-AD73F349AD99}" destId="{562E9E25-1E86-7C49-89DE-6DF3740A0C25}" srcOrd="0" destOrd="0" presId="urn:microsoft.com/office/officeart/2005/8/layout/cycle6"/>
    <dgm:cxn modelId="{3A8F9DAA-BDE0-1141-8798-22565A6B4EEA}" type="presOf" srcId="{1F54B0AA-B45B-0341-AC30-593493EA9DE3}" destId="{510A0A0A-BE25-9C44-A9FF-06C2F85BB96E}" srcOrd="0" destOrd="0" presId="urn:microsoft.com/office/officeart/2005/8/layout/cycle6"/>
    <dgm:cxn modelId="{7A5C69AD-0360-7844-8547-B1F84EEFDF2E}" type="presOf" srcId="{059ABE5C-4900-C243-82C5-751A1D72BA6A}" destId="{9071EC0D-71A0-4543-A0C0-CFEC34567E13}" srcOrd="0" destOrd="0" presId="urn:microsoft.com/office/officeart/2005/8/layout/cycle6"/>
    <dgm:cxn modelId="{3B5707BA-DE60-5847-8605-2BAAAEAB9638}" type="presOf" srcId="{A108018E-E90D-DC45-9D9A-0085AF94A3FE}" destId="{3B4D4419-4349-0F4D-A857-9DED406671B4}" srcOrd="0" destOrd="0" presId="urn:microsoft.com/office/officeart/2005/8/layout/cycle6"/>
    <dgm:cxn modelId="{11B006C3-F9DB-EA48-BF9A-F77AEF7503E6}" type="presOf" srcId="{FDDC55A7-70C3-0E47-9910-095B33F160D2}" destId="{F9F711BE-8BF0-3442-BBBA-8D1729022106}" srcOrd="0" destOrd="0" presId="urn:microsoft.com/office/officeart/2005/8/layout/cycle6"/>
    <dgm:cxn modelId="{40BC1AC7-7F1F-B243-A87B-A6E5F55B5B75}" type="presOf" srcId="{5E17EF7C-C70C-1B46-8570-7F2A1F599B7A}" destId="{53EDBE6F-99FD-FC44-B6FE-CB3A7D6F277F}" srcOrd="0" destOrd="0" presId="urn:microsoft.com/office/officeart/2005/8/layout/cycle6"/>
    <dgm:cxn modelId="{A075ABCE-7207-7340-99DD-4B9CD64DE6D9}" srcId="{5E17EF7C-C70C-1B46-8570-7F2A1F599B7A}" destId="{B628512F-93E8-3F41-99C8-4B6291E4D634}" srcOrd="1" destOrd="0" parTransId="{44EEB8EC-64CE-9445-B2DF-A598262C753F}" sibTransId="{059ABE5C-4900-C243-82C5-751A1D72BA6A}"/>
    <dgm:cxn modelId="{914E8AFE-AF98-DE42-8D97-CD0AAF95A619}" srcId="{5E17EF7C-C70C-1B46-8570-7F2A1F599B7A}" destId="{A108018E-E90D-DC45-9D9A-0085AF94A3FE}" srcOrd="3" destOrd="0" parTransId="{2DB6FF12-EF27-FF43-B98C-C57A1099D273}" sibTransId="{E38B57D2-E119-5745-BD24-28C8741BBC6C}"/>
    <dgm:cxn modelId="{2B80525C-48A0-3C41-8012-45EE58C1D03F}" type="presParOf" srcId="{53EDBE6F-99FD-FC44-B6FE-CB3A7D6F277F}" destId="{5E1D07D4-AFE3-F144-821B-6B4552C046D5}" srcOrd="0" destOrd="0" presId="urn:microsoft.com/office/officeart/2005/8/layout/cycle6"/>
    <dgm:cxn modelId="{FE9304A9-17B5-BC4D-974B-3BF95002ECFA}" type="presParOf" srcId="{53EDBE6F-99FD-FC44-B6FE-CB3A7D6F277F}" destId="{2EB593A9-EC4D-7241-A06C-2204B80695C3}" srcOrd="1" destOrd="0" presId="urn:microsoft.com/office/officeart/2005/8/layout/cycle6"/>
    <dgm:cxn modelId="{7A50736C-E02E-7044-802F-3243A419427D}" type="presParOf" srcId="{53EDBE6F-99FD-FC44-B6FE-CB3A7D6F277F}" destId="{ABAB6EBD-8D2F-F241-8A60-AC5AD495BA73}" srcOrd="2" destOrd="0" presId="urn:microsoft.com/office/officeart/2005/8/layout/cycle6"/>
    <dgm:cxn modelId="{178B1394-0D1A-F345-BD2B-00841FBA13F6}" type="presParOf" srcId="{53EDBE6F-99FD-FC44-B6FE-CB3A7D6F277F}" destId="{13804954-3829-3C4F-B8FC-79D649C8F632}" srcOrd="3" destOrd="0" presId="urn:microsoft.com/office/officeart/2005/8/layout/cycle6"/>
    <dgm:cxn modelId="{A9B777B6-CE6B-7645-8BBB-585773CC0C59}" type="presParOf" srcId="{53EDBE6F-99FD-FC44-B6FE-CB3A7D6F277F}" destId="{D34D8065-E14D-2B4E-8884-BFD724AB91D0}" srcOrd="4" destOrd="0" presId="urn:microsoft.com/office/officeart/2005/8/layout/cycle6"/>
    <dgm:cxn modelId="{B8933F1C-9C0E-5740-9DF2-7C35BEBFE907}" type="presParOf" srcId="{53EDBE6F-99FD-FC44-B6FE-CB3A7D6F277F}" destId="{9071EC0D-71A0-4543-A0C0-CFEC34567E13}" srcOrd="5" destOrd="0" presId="urn:microsoft.com/office/officeart/2005/8/layout/cycle6"/>
    <dgm:cxn modelId="{221D488B-097B-7646-9840-12E77C586E20}" type="presParOf" srcId="{53EDBE6F-99FD-FC44-B6FE-CB3A7D6F277F}" destId="{D0EB7AD4-B8D6-CC4C-AE4D-760DA1B2D732}" srcOrd="6" destOrd="0" presId="urn:microsoft.com/office/officeart/2005/8/layout/cycle6"/>
    <dgm:cxn modelId="{9853EA85-ECEF-EA44-B47E-E90051833862}" type="presParOf" srcId="{53EDBE6F-99FD-FC44-B6FE-CB3A7D6F277F}" destId="{830A2D61-8338-6E47-A083-F0527105740D}" srcOrd="7" destOrd="0" presId="urn:microsoft.com/office/officeart/2005/8/layout/cycle6"/>
    <dgm:cxn modelId="{CF9A24A3-97E9-BE48-9CCC-EE294AFBDEB8}" type="presParOf" srcId="{53EDBE6F-99FD-FC44-B6FE-CB3A7D6F277F}" destId="{562E9E25-1E86-7C49-89DE-6DF3740A0C25}" srcOrd="8" destOrd="0" presId="urn:microsoft.com/office/officeart/2005/8/layout/cycle6"/>
    <dgm:cxn modelId="{0A954F0C-95A7-0945-8B99-C38064407422}" type="presParOf" srcId="{53EDBE6F-99FD-FC44-B6FE-CB3A7D6F277F}" destId="{3B4D4419-4349-0F4D-A857-9DED406671B4}" srcOrd="9" destOrd="0" presId="urn:microsoft.com/office/officeart/2005/8/layout/cycle6"/>
    <dgm:cxn modelId="{5C4575C4-7BD5-F548-8EE6-F6709AAC47D2}" type="presParOf" srcId="{53EDBE6F-99FD-FC44-B6FE-CB3A7D6F277F}" destId="{754068E6-7C44-3B4F-9C40-EF075D2867E8}" srcOrd="10" destOrd="0" presId="urn:microsoft.com/office/officeart/2005/8/layout/cycle6"/>
    <dgm:cxn modelId="{8F9CB014-6D1E-AB43-B4AA-813B59559173}" type="presParOf" srcId="{53EDBE6F-99FD-FC44-B6FE-CB3A7D6F277F}" destId="{82482010-22C3-944C-ACFF-3F770D150387}" srcOrd="11" destOrd="0" presId="urn:microsoft.com/office/officeart/2005/8/layout/cycle6"/>
    <dgm:cxn modelId="{F1289D74-B366-CA44-AA86-E1539152CAD5}" type="presParOf" srcId="{53EDBE6F-99FD-FC44-B6FE-CB3A7D6F277F}" destId="{F9F711BE-8BF0-3442-BBBA-8D1729022106}" srcOrd="12" destOrd="0" presId="urn:microsoft.com/office/officeart/2005/8/layout/cycle6"/>
    <dgm:cxn modelId="{FFE754C3-938B-A942-9267-A2073D00E8DA}" type="presParOf" srcId="{53EDBE6F-99FD-FC44-B6FE-CB3A7D6F277F}" destId="{D18DEADB-3571-DB4C-9404-AA6ADC94C976}" srcOrd="13" destOrd="0" presId="urn:microsoft.com/office/officeart/2005/8/layout/cycle6"/>
    <dgm:cxn modelId="{829B37A0-427F-EF4C-90B8-6663F7E494AE}" type="presParOf" srcId="{53EDBE6F-99FD-FC44-B6FE-CB3A7D6F277F}" destId="{510A0A0A-BE25-9C44-A9FF-06C2F85BB96E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1D07D4-AFE3-F144-821B-6B4552C046D5}">
      <dsp:nvSpPr>
        <dsp:cNvPr id="0" name=""/>
        <dsp:cNvSpPr/>
      </dsp:nvSpPr>
      <dsp:spPr>
        <a:xfrm>
          <a:off x="3566673" y="821"/>
          <a:ext cx="1985938" cy="12908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Numpy</a:t>
          </a:r>
          <a:endParaRPr lang="zh-TW" altLang="en-US" sz="3000" kern="1200" dirty="0"/>
        </a:p>
      </dsp:txBody>
      <dsp:txXfrm>
        <a:off x="3629688" y="63836"/>
        <a:ext cx="1859908" cy="1164829"/>
      </dsp:txXfrm>
    </dsp:sp>
    <dsp:sp modelId="{ABAB6EBD-8D2F-F241-8A60-AC5AD495BA73}">
      <dsp:nvSpPr>
        <dsp:cNvPr id="0" name=""/>
        <dsp:cNvSpPr/>
      </dsp:nvSpPr>
      <dsp:spPr>
        <a:xfrm>
          <a:off x="1977596" y="646251"/>
          <a:ext cx="5164093" cy="5164093"/>
        </a:xfrm>
        <a:custGeom>
          <a:avLst/>
          <a:gdLst/>
          <a:ahLst/>
          <a:cxnLst/>
          <a:rect l="0" t="0" r="0" b="0"/>
          <a:pathLst>
            <a:path>
              <a:moveTo>
                <a:pt x="3588696" y="204312"/>
              </a:moveTo>
              <a:arcTo wR="2582046" hR="2582046" stAng="17576767" swAng="196433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804954-3829-3C4F-B8FC-79D649C8F632}">
      <dsp:nvSpPr>
        <dsp:cNvPr id="0" name=""/>
        <dsp:cNvSpPr/>
      </dsp:nvSpPr>
      <dsp:spPr>
        <a:xfrm>
          <a:off x="6022346" y="1784971"/>
          <a:ext cx="1985938" cy="12908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Pandas</a:t>
          </a:r>
          <a:endParaRPr lang="zh-TW" altLang="en-US" sz="3000" kern="1200" dirty="0"/>
        </a:p>
      </dsp:txBody>
      <dsp:txXfrm>
        <a:off x="6085361" y="1847986"/>
        <a:ext cx="1859908" cy="1164829"/>
      </dsp:txXfrm>
    </dsp:sp>
    <dsp:sp modelId="{9071EC0D-71A0-4543-A0C0-CFEC34567E13}">
      <dsp:nvSpPr>
        <dsp:cNvPr id="0" name=""/>
        <dsp:cNvSpPr/>
      </dsp:nvSpPr>
      <dsp:spPr>
        <a:xfrm>
          <a:off x="1977596" y="646251"/>
          <a:ext cx="5164093" cy="5164093"/>
        </a:xfrm>
        <a:custGeom>
          <a:avLst/>
          <a:gdLst/>
          <a:ahLst/>
          <a:cxnLst/>
          <a:rect l="0" t="0" r="0" b="0"/>
          <a:pathLst>
            <a:path>
              <a:moveTo>
                <a:pt x="5160512" y="2446100"/>
              </a:moveTo>
              <a:arcTo wR="2582046" hR="2582046" stAng="21418917" swAng="219845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B7AD4-B8D6-CC4C-AE4D-760DA1B2D732}">
      <dsp:nvSpPr>
        <dsp:cNvPr id="0" name=""/>
        <dsp:cNvSpPr/>
      </dsp:nvSpPr>
      <dsp:spPr>
        <a:xfrm>
          <a:off x="5084362" y="4671787"/>
          <a:ext cx="1985938" cy="12908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SciPy</a:t>
          </a:r>
          <a:endParaRPr lang="zh-TW" altLang="en-US" sz="3000" kern="1200" dirty="0"/>
        </a:p>
      </dsp:txBody>
      <dsp:txXfrm>
        <a:off x="5147377" y="4734802"/>
        <a:ext cx="1859908" cy="1164829"/>
      </dsp:txXfrm>
    </dsp:sp>
    <dsp:sp modelId="{562E9E25-1E86-7C49-89DE-6DF3740A0C25}">
      <dsp:nvSpPr>
        <dsp:cNvPr id="0" name=""/>
        <dsp:cNvSpPr/>
      </dsp:nvSpPr>
      <dsp:spPr>
        <a:xfrm>
          <a:off x="1977596" y="646251"/>
          <a:ext cx="5164093" cy="5164093"/>
        </a:xfrm>
        <a:custGeom>
          <a:avLst/>
          <a:gdLst/>
          <a:ahLst/>
          <a:cxnLst/>
          <a:rect l="0" t="0" r="0" b="0"/>
          <a:pathLst>
            <a:path>
              <a:moveTo>
                <a:pt x="3096486" y="5112326"/>
              </a:moveTo>
              <a:arcTo wR="2582046" hR="2582046" stAng="4710458" swAng="137908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4D4419-4349-0F4D-A857-9DED406671B4}">
      <dsp:nvSpPr>
        <dsp:cNvPr id="0" name=""/>
        <dsp:cNvSpPr/>
      </dsp:nvSpPr>
      <dsp:spPr>
        <a:xfrm>
          <a:off x="2048984" y="4671787"/>
          <a:ext cx="1985938" cy="12908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Matplotlib</a:t>
          </a:r>
          <a:endParaRPr lang="zh-TW" altLang="en-US" sz="3000" kern="1200" dirty="0"/>
        </a:p>
      </dsp:txBody>
      <dsp:txXfrm>
        <a:off x="2111999" y="4734802"/>
        <a:ext cx="1859908" cy="1164829"/>
      </dsp:txXfrm>
    </dsp:sp>
    <dsp:sp modelId="{82482010-22C3-944C-ACFF-3F770D150387}">
      <dsp:nvSpPr>
        <dsp:cNvPr id="0" name=""/>
        <dsp:cNvSpPr/>
      </dsp:nvSpPr>
      <dsp:spPr>
        <a:xfrm>
          <a:off x="1977596" y="646251"/>
          <a:ext cx="5164093" cy="5164093"/>
        </a:xfrm>
        <a:custGeom>
          <a:avLst/>
          <a:gdLst/>
          <a:ahLst/>
          <a:cxnLst/>
          <a:rect l="0" t="0" r="0" b="0"/>
          <a:pathLst>
            <a:path>
              <a:moveTo>
                <a:pt x="431975" y="4011787"/>
              </a:moveTo>
              <a:arcTo wR="2582046" hR="2582046" stAng="8782628" swAng="219845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F711BE-8BF0-3442-BBBA-8D1729022106}">
      <dsp:nvSpPr>
        <dsp:cNvPr id="0" name=""/>
        <dsp:cNvSpPr/>
      </dsp:nvSpPr>
      <dsp:spPr>
        <a:xfrm>
          <a:off x="1111001" y="1784971"/>
          <a:ext cx="1985938" cy="12908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SciKit</a:t>
          </a:r>
          <a:r>
            <a:rPr lang="en-US" altLang="zh-TW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-Learn</a:t>
          </a:r>
          <a:endParaRPr lang="zh-TW" altLang="en-US" sz="3000" kern="1200" dirty="0"/>
        </a:p>
      </dsp:txBody>
      <dsp:txXfrm>
        <a:off x="1174016" y="1847986"/>
        <a:ext cx="1859908" cy="1164829"/>
      </dsp:txXfrm>
    </dsp:sp>
    <dsp:sp modelId="{510A0A0A-BE25-9C44-A9FF-06C2F85BB96E}">
      <dsp:nvSpPr>
        <dsp:cNvPr id="0" name=""/>
        <dsp:cNvSpPr/>
      </dsp:nvSpPr>
      <dsp:spPr>
        <a:xfrm>
          <a:off x="1977596" y="646251"/>
          <a:ext cx="5164093" cy="5164093"/>
        </a:xfrm>
        <a:custGeom>
          <a:avLst/>
          <a:gdLst/>
          <a:ahLst/>
          <a:cxnLst/>
          <a:rect l="0" t="0" r="0" b="0"/>
          <a:pathLst>
            <a:path>
              <a:moveTo>
                <a:pt x="449401" y="1126440"/>
              </a:moveTo>
              <a:arcTo wR="2582046" hR="2582046" stAng="12858895" swAng="196433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95978-5C13-1F43-9A7C-4CF5E62F8F00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E7B1C-4C8F-3542-AD41-B6353B4E790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7441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29730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109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06017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58779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9F6D5994-7FCD-46D3-B791-49EB052F78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3780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687D019C-6AD2-854B-B914-CD5C51D37E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767510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90570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93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9F6D5994-7FCD-46D3-B791-49EB052F78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1735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41650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81B17BC1-1576-B949-B0FC-B8F1A0891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19909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4687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628495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561318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587301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403584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28665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812984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65529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3249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53219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33797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E788879F-FA54-41DB-91B1-8216ECA8BD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48954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912253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69227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59542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80467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55462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64397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243439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22361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8147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7170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1972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1293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87155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16E1A8AA-2B24-4726-9F1B-B150D796BC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1042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F66327-996F-DC4C-B1A6-1E8AD08D6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C079354-7C81-294F-882B-0BF7488E53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29F017-556D-AE46-8493-0978F86B7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8C6371-36EC-F34B-8C84-CAB44705C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360DD1-B80E-B841-90C9-B1ADE5E13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4325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AF4292-7B09-2E41-8EF1-F51492B2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DEBF5C1-1752-EB44-89D2-03B2D9B14C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D2A07F-8704-444B-9331-4100F8D59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8D3544-76D5-0447-8AF8-B5445D170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D883A98-AF7F-AF49-AA98-547E9E266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79372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AA58B73-6A1B-724A-873D-537BB9F3DC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08DC49A-24F6-0145-92D9-73201AC072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766228A-CED5-1E42-8F1A-02B1FD03A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2C202C-7C54-0342-99A1-775E64D37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D664B72-9D70-914A-99CB-E3B5BCEE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31463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85A8C9-D8BC-A049-8C24-6A7B01A7A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ED100D-9401-2642-A517-D1CC8B336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D99B40-9936-A340-B08D-232FC6DF3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5414CED-8AB7-FB42-94F4-32AE4655A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C129333-6038-A84B-9254-FA6D94001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41707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FC2F37-C599-E342-972F-C74B5EE5F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FA1A136-138D-D44A-88E0-84AE6E0B6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27C0D9F-97C8-1D47-A88D-EB499B8AF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7F7443-0B0A-F44E-9542-019E8521E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D796D89-700F-4C44-92ED-8FA630231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54490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6492DC-3310-C042-9072-4D5EA4D58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B59E21-180D-D343-AF1E-7F8095ED28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CC91D00-712F-1A49-A224-B3A726A22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078C075-9BFD-734D-A268-2966DABE1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A1DDBE1-25C8-FD42-A66C-D6E5A518F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820DE9F-6657-2F41-BF7F-45977DAC6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6917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CFABB4-D35F-464C-98EA-A8E18C270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56F0695-39CA-4742-B641-DC6750929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0B32D72-D228-CF4A-8A29-D328520E7D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A22D825-1853-9C4D-BDB8-E2B109B58B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FE0B68E-63CA-564E-B4AD-9E761AA0A4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55ADBE8-9FB5-0C4B-81B4-E206F24BF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F23B6D0-E5B6-5745-8D29-C6515BDB7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3E3908B-9E63-8947-BA77-102910F2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2154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494495-DFCD-C341-8D45-5561B7139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F8D9176-6445-BD4B-83C4-2B5E089A7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A70692F-AF0E-8F4B-A4DC-8C5341DAA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EC83826-A5F2-274B-AFA3-B7049890A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2397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62EF66F-85D8-2D47-95E7-1437E383A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01984BC-6665-A240-8945-14A0C374D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3DD462-9FA6-2D4E-8737-FF4675720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38274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432D58-58A1-3640-8557-8D534278F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69A585-BF63-A046-BA77-E942D4B43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02D3A08-9B1D-8645-B6DB-C2C4FD1149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4E74044-339E-3543-83EB-D90AC80B2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397F6A6-DA68-FF49-A4A1-7A1C3DDC8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83F05D1-BC73-E64D-96D5-46CA625EF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978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5AB97C-D3D5-2348-BD06-4BF8C5A78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CE85D3D-C6BF-4640-8875-381123F98B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A216D38-89CC-6F41-8EC9-A7F8DB6DF9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963D9B3-42A5-774A-943B-1EA614002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70A5D-71DB-294B-A969-3EC9596781C1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C7EFAE3-6007-4648-BE18-8F5930C16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1AF13CE-3F1F-E949-97F9-E71F7D970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0803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910EA5D-392B-104C-B065-2330C8373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736F709-1886-5A43-AB3A-CA187B094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A9E3876-11D4-8E43-BA36-50A46D43BE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970A5D-71DB-294B-A969-3EC9596781C1}" type="datetimeFigureOut">
              <a:rPr kumimoji="1" lang="zh-TW" altLang="en-US" smtClean="0"/>
              <a:t>2020/9/7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8FD27E-34AF-F44D-816E-57FB1FE8D4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32B25F-0F02-564B-A2DE-C004D36480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27854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ithub.com/chiustin/NTU_Artifical_Intelligence_in_Chemistry_with_Keras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echnews.tw/2020/07/13/a-mobile-robotic-chemist/?utm_source=fb_tn&amp;utm_medium=facebook&amp;fbclid=IwAR1hmW8Nkb8zkcvqEFBXO5kqNYb4mzD9i1oartCWVC-0dvU1Nrqbun2CLS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15.gif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tiff"/><Relationship Id="rId12" Type="http://schemas.openxmlformats.org/officeDocument/2006/relationships/image" Target="../media/image1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34.png"/><Relationship Id="rId15" Type="http://schemas.openxmlformats.org/officeDocument/2006/relationships/image" Target="../media/image19.tiff"/><Relationship Id="rId10" Type="http://schemas.openxmlformats.org/officeDocument/2006/relationships/image" Target="../media/image133.png"/><Relationship Id="rId14" Type="http://schemas.openxmlformats.org/officeDocument/2006/relationships/image" Target="../media/image18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othello.to-kei.net/weak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epl.com/translator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hilosopherai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rends.google.com/trends/explore?date=today%205-y&amp;q=Tensorflow,Keras,%2Fg%2F11gd3905v1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tensorflow/tensorflow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hyperlink" Target="https://stanford.edu/~shervine/blog/keras-how-to-generate-data-on-the-fly?fbclid=IwAR30U2ngm-7XyotCV-1nzTMbekusR8TNUkq-Wi14Sv5blPjcbN342se3TH4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2Bw5f4vYL98" TargetMode="Externa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6E560AC3-27EC-0644-B912-4F22BABD277C}"/>
              </a:ext>
            </a:extLst>
          </p:cNvPr>
          <p:cNvSpPr txBox="1"/>
          <p:nvPr/>
        </p:nvSpPr>
        <p:spPr>
          <a:xfrm>
            <a:off x="-1023257" y="29173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AAED5BB-777B-3846-980C-64AE42F6DBF0}"/>
              </a:ext>
            </a:extLst>
          </p:cNvPr>
          <p:cNvSpPr/>
          <p:nvPr/>
        </p:nvSpPr>
        <p:spPr>
          <a:xfrm>
            <a:off x="6870094" y="272534"/>
            <a:ext cx="543450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" altLang="zh-TW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reurl.cc</a:t>
            </a:r>
            <a:r>
              <a:rPr lang="en" altLang="zh-TW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/R1rO89</a:t>
            </a:r>
            <a:endParaRPr lang="zh-TW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EC1E93-5D59-5348-B391-1E50D2FBC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十字形 12">
            <a:extLst>
              <a:ext uri="{FF2B5EF4-FFF2-40B4-BE49-F238E27FC236}">
                <a16:creationId xmlns:a16="http://schemas.microsoft.com/office/drawing/2014/main" id="{ACFE690D-6EAA-7E46-AFF7-15AFED7D4DE1}"/>
              </a:ext>
            </a:extLst>
          </p:cNvPr>
          <p:cNvSpPr/>
          <p:nvPr/>
        </p:nvSpPr>
        <p:spPr>
          <a:xfrm rot="2613869">
            <a:off x="2726672" y="955859"/>
            <a:ext cx="571243" cy="608688"/>
          </a:xfrm>
          <a:prstGeom prst="plus">
            <a:avLst>
              <a:gd name="adj" fmla="val 397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FDD06A9-B3C1-1340-9BEB-52A481247985}"/>
              </a:ext>
            </a:extLst>
          </p:cNvPr>
          <p:cNvSpPr/>
          <p:nvPr/>
        </p:nvSpPr>
        <p:spPr>
          <a:xfrm>
            <a:off x="2740423" y="518755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早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8BD367-5693-2040-80C2-9EE81BDAFFE7}"/>
              </a:ext>
            </a:extLst>
          </p:cNvPr>
          <p:cNvSpPr/>
          <p:nvPr/>
        </p:nvSpPr>
        <p:spPr>
          <a:xfrm>
            <a:off x="7117772" y="3875249"/>
            <a:ext cx="5074227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4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https://github.com/chiustin/NTU_Artifical_Intelligence_in_Chemistry_with_Keras</a:t>
            </a:r>
            <a:endParaRPr lang="zh-TW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6571C56D-A024-8048-B45F-EBF93096E3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1246" y="1123074"/>
            <a:ext cx="2672196" cy="267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77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C035F66-8764-440C-808B-83722F5DA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113" y="1060301"/>
            <a:ext cx="8827773" cy="554784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7A664C4-032F-484E-9A12-1B9F58DC1E0C}"/>
              </a:ext>
            </a:extLst>
          </p:cNvPr>
          <p:cNvSpPr/>
          <p:nvPr/>
        </p:nvSpPr>
        <p:spPr>
          <a:xfrm flipH="1">
            <a:off x="10083262" y="4214060"/>
            <a:ext cx="9007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Link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2A95794-B141-48AF-B280-45D640E7B6B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390388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the Face Behind a Voice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9CB91E5-64E0-43C6-8D79-3D4D8B07FF8A}"/>
              </a:ext>
            </a:extLst>
          </p:cNvPr>
          <p:cNvSpPr/>
          <p:nvPr/>
        </p:nvSpPr>
        <p:spPr>
          <a:xfrm>
            <a:off x="3579925" y="5680146"/>
            <a:ext cx="5032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model takes only an audio waveform as input!!!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61DBD19-D833-49E6-A123-14F0418CA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812" y="1846951"/>
            <a:ext cx="9096020" cy="316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48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China’s Social Credit System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031D024-F859-DC43-ACB2-F9138FD1EABF}"/>
              </a:ext>
            </a:extLst>
          </p:cNvPr>
          <p:cNvSpPr/>
          <p:nvPr/>
        </p:nvSpPr>
        <p:spPr>
          <a:xfrm>
            <a:off x="750626" y="5870638"/>
            <a:ext cx="106907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lans to implement the social credit system</a:t>
            </a:r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Beijing 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the end of 2020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2AF4EC7-E057-4666-B5B1-6ACB4E111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48" y="1313504"/>
            <a:ext cx="11516342" cy="4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93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rust</a:t>
            </a:r>
            <a:r>
              <a:rPr kumimoji="1"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Distrust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C1C4D7F-25F2-4BF3-8FD8-C621D2C68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6925" y="884532"/>
            <a:ext cx="8058150" cy="1466850"/>
          </a:xfrm>
          <a:prstGeom prst="rect">
            <a:avLst/>
          </a:prstGeom>
        </p:spPr>
      </p:pic>
      <p:pic>
        <p:nvPicPr>
          <p:cNvPr id="11" name="開自動輔助卻撞貨車 特斯拉駕駛誤認會_自動煞車_│中視新聞 20200602">
            <a:hlinkClick r:id="" action="ppaction://media"/>
            <a:extLst>
              <a:ext uri="{FF2B5EF4-FFF2-40B4-BE49-F238E27FC236}">
                <a16:creationId xmlns:a16="http://schemas.microsoft.com/office/drawing/2014/main" id="{24E3BE9C-A7F2-49B0-A957-9C31F842CA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66925" y="2427391"/>
            <a:ext cx="7834636" cy="440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1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48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5020F35-92B2-6D4E-8FA0-2C8C73625881}"/>
              </a:ext>
            </a:extLst>
          </p:cNvPr>
          <p:cNvSpPr/>
          <p:nvPr/>
        </p:nvSpPr>
        <p:spPr>
          <a:xfrm>
            <a:off x="4162167" y="2133434"/>
            <a:ext cx="3867665" cy="1060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Classical programming</a:t>
            </a:r>
          </a:p>
        </p:txBody>
      </p:sp>
      <p:sp>
        <p:nvSpPr>
          <p:cNvPr id="3" name="向右箭號 2">
            <a:extLst>
              <a:ext uri="{FF2B5EF4-FFF2-40B4-BE49-F238E27FC236}">
                <a16:creationId xmlns:a16="http://schemas.microsoft.com/office/drawing/2014/main" id="{70F3B72F-3B6C-D440-A90B-0466DAD67B80}"/>
              </a:ext>
            </a:extLst>
          </p:cNvPr>
          <p:cNvSpPr/>
          <p:nvPr/>
        </p:nvSpPr>
        <p:spPr>
          <a:xfrm>
            <a:off x="3039763" y="213919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0A77928F-1354-5F4E-A1E4-309E5A56ADE1}"/>
              </a:ext>
            </a:extLst>
          </p:cNvPr>
          <p:cNvSpPr/>
          <p:nvPr/>
        </p:nvSpPr>
        <p:spPr>
          <a:xfrm>
            <a:off x="3039763" y="270913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670BCA3-FDB3-3B49-95B7-E34F6DBF7088}"/>
              </a:ext>
            </a:extLst>
          </p:cNvPr>
          <p:cNvSpPr/>
          <p:nvPr/>
        </p:nvSpPr>
        <p:spPr>
          <a:xfrm>
            <a:off x="1504073" y="2039051"/>
            <a:ext cx="11208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Rules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7110E30-A29F-2E48-924C-C71BDF84AFE7}"/>
              </a:ext>
            </a:extLst>
          </p:cNvPr>
          <p:cNvSpPr/>
          <p:nvPr/>
        </p:nvSpPr>
        <p:spPr>
          <a:xfrm>
            <a:off x="1584223" y="2663599"/>
            <a:ext cx="9605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BE89676-DE63-9C40-B76A-6180C40439F8}"/>
              </a:ext>
            </a:extLst>
          </p:cNvPr>
          <p:cNvSpPr/>
          <p:nvPr/>
        </p:nvSpPr>
        <p:spPr>
          <a:xfrm>
            <a:off x="9567106" y="2376061"/>
            <a:ext cx="16225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Answers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9A0826C1-8771-7B40-ACAF-8177FBDB077F}"/>
              </a:ext>
            </a:extLst>
          </p:cNvPr>
          <p:cNvSpPr/>
          <p:nvPr/>
        </p:nvSpPr>
        <p:spPr>
          <a:xfrm>
            <a:off x="8173828" y="242128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FDF6298-0CD8-7D4D-B33C-FBE8CBAA6E91}"/>
              </a:ext>
            </a:extLst>
          </p:cNvPr>
          <p:cNvSpPr/>
          <p:nvPr/>
        </p:nvSpPr>
        <p:spPr>
          <a:xfrm>
            <a:off x="4162167" y="5536992"/>
            <a:ext cx="3867665" cy="1060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向右箭號 11">
            <a:extLst>
              <a:ext uri="{FF2B5EF4-FFF2-40B4-BE49-F238E27FC236}">
                <a16:creationId xmlns:a16="http://schemas.microsoft.com/office/drawing/2014/main" id="{D1E0C2E6-F9C2-6741-8202-2D984216D590}"/>
              </a:ext>
            </a:extLst>
          </p:cNvPr>
          <p:cNvSpPr/>
          <p:nvPr/>
        </p:nvSpPr>
        <p:spPr>
          <a:xfrm>
            <a:off x="3039763" y="553699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3" name="向右箭號 12">
            <a:extLst>
              <a:ext uri="{FF2B5EF4-FFF2-40B4-BE49-F238E27FC236}">
                <a16:creationId xmlns:a16="http://schemas.microsoft.com/office/drawing/2014/main" id="{B7E609D7-D5A7-7448-B2DC-AFBBC6556FDB}"/>
              </a:ext>
            </a:extLst>
          </p:cNvPr>
          <p:cNvSpPr/>
          <p:nvPr/>
        </p:nvSpPr>
        <p:spPr>
          <a:xfrm>
            <a:off x="3039763" y="613397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F96121D-90B5-6343-A161-9B7A23D5C4D1}"/>
              </a:ext>
            </a:extLst>
          </p:cNvPr>
          <p:cNvSpPr/>
          <p:nvPr/>
        </p:nvSpPr>
        <p:spPr>
          <a:xfrm>
            <a:off x="1504073" y="5482381"/>
            <a:ext cx="9605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34D2A25-8FCC-A54D-BA51-FE704E7726C0}"/>
              </a:ext>
            </a:extLst>
          </p:cNvPr>
          <p:cNvSpPr/>
          <p:nvPr/>
        </p:nvSpPr>
        <p:spPr>
          <a:xfrm>
            <a:off x="1173052" y="6083905"/>
            <a:ext cx="16225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Answers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6A3101C-E277-394B-A366-6102A83B9E05}"/>
              </a:ext>
            </a:extLst>
          </p:cNvPr>
          <p:cNvSpPr/>
          <p:nvPr/>
        </p:nvSpPr>
        <p:spPr>
          <a:xfrm>
            <a:off x="9817976" y="5774769"/>
            <a:ext cx="11208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Rules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向右箭號 16">
            <a:extLst>
              <a:ext uri="{FF2B5EF4-FFF2-40B4-BE49-F238E27FC236}">
                <a16:creationId xmlns:a16="http://schemas.microsoft.com/office/drawing/2014/main" id="{647A7C69-B795-254E-9900-05248FBC3945}"/>
              </a:ext>
            </a:extLst>
          </p:cNvPr>
          <p:cNvSpPr/>
          <p:nvPr/>
        </p:nvSpPr>
        <p:spPr>
          <a:xfrm>
            <a:off x="8173828" y="582484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EAE338F-9AEE-BE4A-937D-756D2AB77BB1}"/>
              </a:ext>
            </a:extLst>
          </p:cNvPr>
          <p:cNvSpPr/>
          <p:nvPr/>
        </p:nvSpPr>
        <p:spPr>
          <a:xfrm>
            <a:off x="8798466" y="2940380"/>
            <a:ext cx="3159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the 1950s to the late 1980s</a:t>
            </a:r>
            <a:endParaRPr lang="en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DC37501-9536-F345-BE78-24C63614867E}"/>
              </a:ext>
            </a:extLst>
          </p:cNvPr>
          <p:cNvSpPr/>
          <p:nvPr/>
        </p:nvSpPr>
        <p:spPr>
          <a:xfrm>
            <a:off x="0" y="805927"/>
            <a:ext cx="12192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Programmers handcraft a sufficiently large set of </a:t>
            </a:r>
            <a:r>
              <a:rPr lang="en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explicit rules</a:t>
            </a:r>
            <a:r>
              <a:rPr lang="en" altLang="zh-TW" sz="3200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manipulating knowledge </a:t>
            </a:r>
            <a:endParaRPr lang="en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6655FFA-9B25-9448-B35F-EB843701EEB3}"/>
              </a:ext>
            </a:extLst>
          </p:cNvPr>
          <p:cNvSpPr/>
          <p:nvPr/>
        </p:nvSpPr>
        <p:spPr>
          <a:xfrm>
            <a:off x="0" y="3525155"/>
            <a:ext cx="121920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machine-learning system is </a:t>
            </a:r>
            <a:r>
              <a:rPr lang="en" altLang="zh-TW" sz="3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trained</a:t>
            </a:r>
            <a:r>
              <a:rPr lang="en" altLang="zh-TW" sz="3200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" altLang="zh-TW" sz="3200" i="1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sz="3200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with many examples relevant to a task, and it finds statistical structure in these examples that eventually allows the system to come up with rules for automating the task. </a:t>
            </a:r>
            <a:endParaRPr lang="en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431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Classical Machine Learning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482FFA1-DD70-4033-AB89-47AE5F423B9B}"/>
              </a:ext>
            </a:extLst>
          </p:cNvPr>
          <p:cNvSpPr txBox="1"/>
          <p:nvPr/>
        </p:nvSpPr>
        <p:spPr>
          <a:xfrm>
            <a:off x="0" y="1053352"/>
            <a:ext cx="12192000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 Learning: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data with fine-grained human-annotated labels to train networks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Learning: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using any human-annotated labels</a:t>
            </a:r>
          </a:p>
        </p:txBody>
      </p:sp>
    </p:spTree>
    <p:extLst>
      <p:ext uri="{BB962C8B-B14F-4D97-AF65-F5344CB8AC3E}">
        <p14:creationId xmlns:p14="http://schemas.microsoft.com/office/powerpoint/2010/main" val="3725497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 Learning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66C39FEE-546A-E94C-891E-66F0101A3286}"/>
              </a:ext>
            </a:extLst>
          </p:cNvPr>
          <p:cNvGrpSpPr/>
          <p:nvPr/>
        </p:nvGrpSpPr>
        <p:grpSpPr>
          <a:xfrm>
            <a:off x="6231973" y="2231714"/>
            <a:ext cx="5731972" cy="3820226"/>
            <a:chOff x="7202456" y="3203764"/>
            <a:chExt cx="4989544" cy="3654236"/>
          </a:xfrm>
        </p:grpSpPr>
        <p:cxnSp>
          <p:nvCxnSpPr>
            <p:cNvPr id="4" name="直線箭頭接點 3">
              <a:extLst>
                <a:ext uri="{FF2B5EF4-FFF2-40B4-BE49-F238E27FC236}">
                  <a16:creationId xmlns:a16="http://schemas.microsoft.com/office/drawing/2014/main" id="{A0E078BA-DDB7-0243-8F37-040302818E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6744" y="3467776"/>
              <a:ext cx="0" cy="2653048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箭頭接點 5">
              <a:extLst>
                <a:ext uri="{FF2B5EF4-FFF2-40B4-BE49-F238E27FC236}">
                  <a16:creationId xmlns:a16="http://schemas.microsoft.com/office/drawing/2014/main" id="{17370F00-C29D-5B41-99DE-101EDF850C29}"/>
                </a:ext>
              </a:extLst>
            </p:cNvPr>
            <p:cNvCxnSpPr>
              <a:cxnSpLocks/>
            </p:cNvCxnSpPr>
            <p:nvPr/>
          </p:nvCxnSpPr>
          <p:spPr>
            <a:xfrm>
              <a:off x="7793865" y="6105799"/>
              <a:ext cx="2990045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FD08E48D-47BA-6B47-BEA2-BA85C87BCCAB}"/>
                </a:ext>
              </a:extLst>
            </p:cNvPr>
            <p:cNvSpPr/>
            <p:nvPr/>
          </p:nvSpPr>
          <p:spPr>
            <a:xfrm>
              <a:off x="8268157" y="5511411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654968E6-9F3A-644C-85A8-ADB6BFE7B34A}"/>
                </a:ext>
              </a:extLst>
            </p:cNvPr>
            <p:cNvSpPr/>
            <p:nvPr/>
          </p:nvSpPr>
          <p:spPr>
            <a:xfrm>
              <a:off x="8610752" y="5210717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1C2D72B7-BEA7-1B45-B2A4-2BB571503841}"/>
                </a:ext>
              </a:extLst>
            </p:cNvPr>
            <p:cNvSpPr/>
            <p:nvPr/>
          </p:nvSpPr>
          <p:spPr>
            <a:xfrm>
              <a:off x="9288887" y="4614300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EF7E0D4F-8474-F044-A9E4-7FB25BCE1BD6}"/>
                </a:ext>
              </a:extLst>
            </p:cNvPr>
            <p:cNvSpPr/>
            <p:nvPr/>
          </p:nvSpPr>
          <p:spPr>
            <a:xfrm>
              <a:off x="8927663" y="4916793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5D3B8C16-048A-8A4D-B086-B68EFE536195}"/>
                </a:ext>
              </a:extLst>
            </p:cNvPr>
            <p:cNvSpPr/>
            <p:nvPr/>
          </p:nvSpPr>
          <p:spPr>
            <a:xfrm>
              <a:off x="9972239" y="4012981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2" name="直線箭頭接點 11">
              <a:extLst>
                <a:ext uri="{FF2B5EF4-FFF2-40B4-BE49-F238E27FC236}">
                  <a16:creationId xmlns:a16="http://schemas.microsoft.com/office/drawing/2014/main" id="{3136FC04-F61D-7448-93CB-673EC77165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6744" y="3635201"/>
              <a:ext cx="2781837" cy="2470599"/>
            </a:xfrm>
            <a:prstGeom prst="straightConnector1">
              <a:avLst/>
            </a:prstGeom>
            <a:ln w="63500">
              <a:solidFill>
                <a:srgbClr val="FF0000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EE8AD3F9-25A6-5B4B-AA06-CE499689E98A}"/>
                </a:ext>
              </a:extLst>
            </p:cNvPr>
            <p:cNvSpPr/>
            <p:nvPr/>
          </p:nvSpPr>
          <p:spPr>
            <a:xfrm>
              <a:off x="9638611" y="4308962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C520E581-B72E-B44B-8183-9772C7A2CCC2}"/>
                    </a:ext>
                  </a:extLst>
                </p:cNvPr>
                <p:cNvSpPr/>
                <p:nvPr/>
              </p:nvSpPr>
              <p:spPr>
                <a:xfrm>
                  <a:off x="10230668" y="6273225"/>
                  <a:ext cx="751744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l-GR" altLang="zh-TW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kumimoji="1" lang="en-US" altLang="zh-TW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sz="3200" dirty="0"/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C520E581-B72E-B44B-8183-9772C7A2CC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30668" y="6273225"/>
                  <a:ext cx="751744" cy="58477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BC21C0FE-0F58-B54A-97DC-D29C2AB1B12F}"/>
                    </a:ext>
                  </a:extLst>
                </p:cNvPr>
                <p:cNvSpPr/>
                <p:nvPr/>
              </p:nvSpPr>
              <p:spPr>
                <a:xfrm>
                  <a:off x="7202456" y="3203764"/>
                  <a:ext cx="543739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3200" i="1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zh-TW" altLang="en-US" sz="3200" dirty="0"/>
                </a:p>
              </p:txBody>
            </p:sp>
          </mc:Choice>
          <mc:Fallback xmlns="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BC21C0FE-0F58-B54A-97DC-D29C2AB1B1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2456" y="3203764"/>
                  <a:ext cx="543739" cy="58477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83970A48-75C6-8547-9AA5-681C6B515274}"/>
                    </a:ext>
                  </a:extLst>
                </p:cNvPr>
                <p:cNvSpPr txBox="1"/>
                <p:nvPr/>
              </p:nvSpPr>
              <p:spPr>
                <a:xfrm>
                  <a:off x="9197662" y="4542795"/>
                  <a:ext cx="2994338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3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kumimoji="1" lang="en-US" altLang="zh-TW" sz="3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sz="3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TW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kumimoji="1" lang="el-GR" altLang="zh-TW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kumimoji="1" lang="en-US" altLang="zh-TW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zh-TW" altLang="en-US" sz="3600" dirty="0"/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83970A48-75C6-8547-9AA5-681C6B5152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7662" y="4542795"/>
                  <a:ext cx="2994338" cy="55399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D52AEE84-88EF-C64D-BCE5-513E845C3F05}"/>
              </a:ext>
            </a:extLst>
          </p:cNvPr>
          <p:cNvGrpSpPr/>
          <p:nvPr/>
        </p:nvGrpSpPr>
        <p:grpSpPr>
          <a:xfrm>
            <a:off x="100378" y="2307544"/>
            <a:ext cx="4557815" cy="3618200"/>
            <a:chOff x="812775" y="3010694"/>
            <a:chExt cx="4557815" cy="3618200"/>
          </a:xfrm>
        </p:grpSpPr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3917FAF0-8A15-1E49-B148-6A4366B20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865343" y="4192981"/>
              <a:ext cx="1074996" cy="981830"/>
            </a:xfrm>
            <a:prstGeom prst="rect">
              <a:avLst/>
            </a:prstGeom>
          </p:spPr>
        </p:pic>
        <p:cxnSp>
          <p:nvCxnSpPr>
            <p:cNvPr id="18" name="直線箭頭接點 17">
              <a:extLst>
                <a:ext uri="{FF2B5EF4-FFF2-40B4-BE49-F238E27FC236}">
                  <a16:creationId xmlns:a16="http://schemas.microsoft.com/office/drawing/2014/main" id="{40E0DB76-CB2E-0349-A816-8308C6C2EA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1923" y="3010694"/>
              <a:ext cx="0" cy="2856761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FF48E141-88B6-8F4B-A220-B3AF0747BC50}"/>
                </a:ext>
              </a:extLst>
            </p:cNvPr>
            <p:cNvCxnSpPr>
              <a:cxnSpLocks/>
            </p:cNvCxnSpPr>
            <p:nvPr/>
          </p:nvCxnSpPr>
          <p:spPr>
            <a:xfrm>
              <a:off x="1766399" y="5851276"/>
              <a:ext cx="3604191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54E62927-92B1-ED46-81ED-47F5FC1B3D43}"/>
                </a:ext>
              </a:extLst>
            </p:cNvPr>
            <p:cNvSpPr/>
            <p:nvPr/>
          </p:nvSpPr>
          <p:spPr>
            <a:xfrm rot="16200000">
              <a:off x="295718" y="4043791"/>
              <a:ext cx="1739000" cy="704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Pressure</a:t>
              </a:r>
              <a:endPara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194E0096-1D6E-B049-B86B-3D634C7AB2ED}"/>
                </a:ext>
              </a:extLst>
            </p:cNvPr>
            <p:cNvSpPr/>
            <p:nvPr/>
          </p:nvSpPr>
          <p:spPr>
            <a:xfrm>
              <a:off x="2210774" y="5999217"/>
              <a:ext cx="2715438" cy="6296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Temperature</a:t>
              </a:r>
              <a:endPara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手繪多邊形 30">
              <a:extLst>
                <a:ext uri="{FF2B5EF4-FFF2-40B4-BE49-F238E27FC236}">
                  <a16:creationId xmlns:a16="http://schemas.microsoft.com/office/drawing/2014/main" id="{6A4E44E9-A1ED-4D4B-9A6C-5C444431D75F}"/>
                </a:ext>
              </a:extLst>
            </p:cNvPr>
            <p:cNvSpPr/>
            <p:nvPr/>
          </p:nvSpPr>
          <p:spPr>
            <a:xfrm>
              <a:off x="1797448" y="4923834"/>
              <a:ext cx="1335627" cy="872371"/>
            </a:xfrm>
            <a:custGeom>
              <a:avLst/>
              <a:gdLst>
                <a:gd name="connsiteX0" fmla="*/ 0 w 862149"/>
                <a:gd name="connsiteY0" fmla="*/ 692331 h 692331"/>
                <a:gd name="connsiteX1" fmla="*/ 470263 w 862149"/>
                <a:gd name="connsiteY1" fmla="*/ 470263 h 692331"/>
                <a:gd name="connsiteX2" fmla="*/ 862149 w 862149"/>
                <a:gd name="connsiteY2" fmla="*/ 0 h 69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2149" h="692331">
                  <a:moveTo>
                    <a:pt x="0" y="692331"/>
                  </a:moveTo>
                  <a:cubicBezTo>
                    <a:pt x="163286" y="638991"/>
                    <a:pt x="326572" y="585651"/>
                    <a:pt x="470263" y="470263"/>
                  </a:cubicBezTo>
                  <a:cubicBezTo>
                    <a:pt x="613954" y="354875"/>
                    <a:pt x="738051" y="177437"/>
                    <a:pt x="862149" y="0"/>
                  </a:cubicBezTo>
                </a:path>
              </a:pathLst>
            </a:custGeom>
            <a:ln w="635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2" name="手繪多邊形 31">
              <a:extLst>
                <a:ext uri="{FF2B5EF4-FFF2-40B4-BE49-F238E27FC236}">
                  <a16:creationId xmlns:a16="http://schemas.microsoft.com/office/drawing/2014/main" id="{1C006CA4-1B6A-EE47-A835-56567AF2B682}"/>
                </a:ext>
              </a:extLst>
            </p:cNvPr>
            <p:cNvSpPr/>
            <p:nvPr/>
          </p:nvSpPr>
          <p:spPr>
            <a:xfrm>
              <a:off x="3129506" y="3539796"/>
              <a:ext cx="2006029" cy="1397101"/>
            </a:xfrm>
            <a:custGeom>
              <a:avLst/>
              <a:gdLst>
                <a:gd name="connsiteX0" fmla="*/ 0 w 1175657"/>
                <a:gd name="connsiteY0" fmla="*/ 1227908 h 1227908"/>
                <a:gd name="connsiteX1" fmla="*/ 783771 w 1175657"/>
                <a:gd name="connsiteY1" fmla="*/ 796834 h 1227908"/>
                <a:gd name="connsiteX2" fmla="*/ 1175657 w 1175657"/>
                <a:gd name="connsiteY2" fmla="*/ 0 h 122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5657" h="1227908">
                  <a:moveTo>
                    <a:pt x="0" y="1227908"/>
                  </a:moveTo>
                  <a:cubicBezTo>
                    <a:pt x="293914" y="1114696"/>
                    <a:pt x="587828" y="1001485"/>
                    <a:pt x="783771" y="796834"/>
                  </a:cubicBezTo>
                  <a:cubicBezTo>
                    <a:pt x="979714" y="592183"/>
                    <a:pt x="1077685" y="296091"/>
                    <a:pt x="1175657" y="0"/>
                  </a:cubicBezTo>
                </a:path>
              </a:pathLst>
            </a:cu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8" name="手繪多邊形 37">
              <a:extLst>
                <a:ext uri="{FF2B5EF4-FFF2-40B4-BE49-F238E27FC236}">
                  <a16:creationId xmlns:a16="http://schemas.microsoft.com/office/drawing/2014/main" id="{6878FBED-63AF-1B44-9CB4-0C6B44E8650D}"/>
                </a:ext>
              </a:extLst>
            </p:cNvPr>
            <p:cNvSpPr/>
            <p:nvPr/>
          </p:nvSpPr>
          <p:spPr>
            <a:xfrm>
              <a:off x="2557104" y="3182981"/>
              <a:ext cx="566854" cy="1758235"/>
            </a:xfrm>
            <a:custGeom>
              <a:avLst/>
              <a:gdLst>
                <a:gd name="connsiteX0" fmla="*/ 0 w 470263"/>
                <a:gd name="connsiteY0" fmla="*/ 0 h 1632857"/>
                <a:gd name="connsiteX1" fmla="*/ 130629 w 470263"/>
                <a:gd name="connsiteY1" fmla="*/ 809897 h 1632857"/>
                <a:gd name="connsiteX2" fmla="*/ 470263 w 470263"/>
                <a:gd name="connsiteY2" fmla="*/ 1632857 h 16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0263" h="1632857">
                  <a:moveTo>
                    <a:pt x="0" y="0"/>
                  </a:moveTo>
                  <a:cubicBezTo>
                    <a:pt x="26126" y="268877"/>
                    <a:pt x="52252" y="537754"/>
                    <a:pt x="130629" y="809897"/>
                  </a:cubicBezTo>
                  <a:cubicBezTo>
                    <a:pt x="209006" y="1082040"/>
                    <a:pt x="339634" y="1357448"/>
                    <a:pt x="470263" y="1632857"/>
                  </a:cubicBezTo>
                </a:path>
              </a:pathLst>
            </a:cu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E7455D03-A43E-2947-A6AB-F90AE2237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022593" y="3055371"/>
              <a:ext cx="1321123" cy="1442974"/>
            </a:xfrm>
            <a:prstGeom prst="rect">
              <a:avLst/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0C4BA298-9460-9541-9EC9-538DA9709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775678" y="4704300"/>
              <a:ext cx="1018656" cy="1609116"/>
            </a:xfrm>
            <a:prstGeom prst="rect">
              <a:avLst/>
            </a:prstGeom>
          </p:spPr>
        </p:pic>
      </p:grpSp>
      <p:sp>
        <p:nvSpPr>
          <p:cNvPr id="48" name="圓角矩形 47">
            <a:extLst>
              <a:ext uri="{FF2B5EF4-FFF2-40B4-BE49-F238E27FC236}">
                <a16:creationId xmlns:a16="http://schemas.microsoft.com/office/drawing/2014/main" id="{F9EE864E-9F65-304B-85F7-40D45BC2FAC5}"/>
              </a:ext>
            </a:extLst>
          </p:cNvPr>
          <p:cNvSpPr/>
          <p:nvPr/>
        </p:nvSpPr>
        <p:spPr>
          <a:xfrm>
            <a:off x="1244135" y="1057377"/>
            <a:ext cx="3453243" cy="9144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圓角矩形 49">
            <a:extLst>
              <a:ext uri="{FF2B5EF4-FFF2-40B4-BE49-F238E27FC236}">
                <a16:creationId xmlns:a16="http://schemas.microsoft.com/office/drawing/2014/main" id="{F27B189A-CD2B-1145-8B74-DD0552F797E2}"/>
              </a:ext>
            </a:extLst>
          </p:cNvPr>
          <p:cNvSpPr/>
          <p:nvPr/>
        </p:nvSpPr>
        <p:spPr>
          <a:xfrm>
            <a:off x="7121131" y="1062918"/>
            <a:ext cx="3453243" cy="9144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FB83BF1D-8E38-A34E-909F-DD28454F4D0E}"/>
              </a:ext>
            </a:extLst>
          </p:cNvPr>
          <p:cNvSpPr/>
          <p:nvPr/>
        </p:nvSpPr>
        <p:spPr>
          <a:xfrm>
            <a:off x="370479" y="6227633"/>
            <a:ext cx="5057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utput variable is </a:t>
            </a:r>
            <a:r>
              <a:rPr lang="zh-TW" altLang="en-US" sz="24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categorical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nature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74F4ADC1-DA25-F142-BE71-8EA88917DF8C}"/>
              </a:ext>
            </a:extLst>
          </p:cNvPr>
          <p:cNvSpPr/>
          <p:nvPr/>
        </p:nvSpPr>
        <p:spPr>
          <a:xfrm>
            <a:off x="6207569" y="6227632"/>
            <a:ext cx="6062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variable is a </a:t>
            </a:r>
            <a:r>
              <a:rPr lang="en" altLang="zh-TW" sz="24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continuous numeric value</a:t>
            </a:r>
            <a:endParaRPr lang="zh-TW" altLang="en-US" sz="2400" b="1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127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4E9229C-F0EF-9E44-9F65-D914E8E26D35}"/>
              </a:ext>
            </a:extLst>
          </p:cNvPr>
          <p:cNvSpPr/>
          <p:nvPr/>
        </p:nvSpPr>
        <p:spPr>
          <a:xfrm>
            <a:off x="358462" y="1009747"/>
            <a:ext cx="114750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TW" sz="2800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goal is to achieve models that </a:t>
            </a:r>
            <a:r>
              <a:rPr lang="en" altLang="zh-TW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generalize</a:t>
            </a:r>
            <a:r>
              <a:rPr lang="en" altLang="zh-TW" sz="2800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—that perform well on never-before-seen data—and </a:t>
            </a:r>
            <a:r>
              <a:rPr lang="en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overfitting</a:t>
            </a:r>
            <a:r>
              <a:rPr lang="en" altLang="zh-TW" sz="2800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the central obstacle. </a:t>
            </a:r>
            <a:endParaRPr lang="en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E14CDA7-BD97-8546-8602-03BAB10E3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979" y="1963854"/>
            <a:ext cx="8978042" cy="486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015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CFE75D1-4724-9A4A-B861-35AF7D894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861" y="902043"/>
            <a:ext cx="5218279" cy="578296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Map of the Machine</a:t>
            </a:r>
            <a:r>
              <a:rPr kumimoji="1"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 World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9FD9ECF-7533-1E45-9281-9F8D21145F59}"/>
              </a:ext>
            </a:extLst>
          </p:cNvPr>
          <p:cNvSpPr/>
          <p:nvPr/>
        </p:nvSpPr>
        <p:spPr>
          <a:xfrm flipV="1">
            <a:off x="3620530" y="4695568"/>
            <a:ext cx="4596713" cy="2075934"/>
          </a:xfrm>
          <a:prstGeom prst="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5060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圖片 74">
            <a:extLst>
              <a:ext uri="{FF2B5EF4-FFF2-40B4-BE49-F238E27FC236}">
                <a16:creationId xmlns:a16="http://schemas.microsoft.com/office/drawing/2014/main" id="{6B481CDB-12AB-CD4E-B1D5-AF97B1C92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458" y="835896"/>
            <a:ext cx="3987188" cy="256437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9B4DEF6-8B0B-014D-8B63-0C42FD05823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10EB922-4196-9649-AD28-BE623F16DC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93" r="14738"/>
          <a:stretch/>
        </p:blipFill>
        <p:spPr>
          <a:xfrm>
            <a:off x="-55703" y="3517156"/>
            <a:ext cx="4458619" cy="3340844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3160734E-6234-234F-B7B7-EC7F7DC3FA21}"/>
              </a:ext>
            </a:extLst>
          </p:cNvPr>
          <p:cNvGrpSpPr/>
          <p:nvPr/>
        </p:nvGrpSpPr>
        <p:grpSpPr>
          <a:xfrm>
            <a:off x="6227805" y="2866768"/>
            <a:ext cx="5766703" cy="3520602"/>
            <a:chOff x="5251622" y="1459424"/>
            <a:chExt cx="6801621" cy="4579905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8CAD4150-674D-1841-BEEC-06C72BC1F6C6}"/>
                </a:ext>
              </a:extLst>
            </p:cNvPr>
            <p:cNvSpPr/>
            <p:nvPr/>
          </p:nvSpPr>
          <p:spPr>
            <a:xfrm>
              <a:off x="5273560" y="2422789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74AE3E99-4844-5E4E-A2CB-D57B0347A2F1}"/>
                </a:ext>
              </a:extLst>
            </p:cNvPr>
            <p:cNvSpPr/>
            <p:nvPr/>
          </p:nvSpPr>
          <p:spPr>
            <a:xfrm>
              <a:off x="5251622" y="3481570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B19BF88D-FBAA-1D4E-A5DF-18E033523FE4}"/>
                </a:ext>
              </a:extLst>
            </p:cNvPr>
            <p:cNvSpPr/>
            <p:nvPr/>
          </p:nvSpPr>
          <p:spPr>
            <a:xfrm>
              <a:off x="5251622" y="4540352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96035782-C1FD-854F-B94F-85BFBD9FA86A}"/>
                </a:ext>
              </a:extLst>
            </p:cNvPr>
            <p:cNvSpPr/>
            <p:nvPr/>
          </p:nvSpPr>
          <p:spPr>
            <a:xfrm>
              <a:off x="7005003" y="1459424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F82858E8-2F4A-3241-92B2-CA8D13486F8D}"/>
                </a:ext>
              </a:extLst>
            </p:cNvPr>
            <p:cNvSpPr/>
            <p:nvPr/>
          </p:nvSpPr>
          <p:spPr>
            <a:xfrm>
              <a:off x="6983065" y="2518205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E9077609-5ED1-B74D-A2D1-F093E5E84E8F}"/>
                </a:ext>
              </a:extLst>
            </p:cNvPr>
            <p:cNvSpPr/>
            <p:nvPr/>
          </p:nvSpPr>
          <p:spPr>
            <a:xfrm>
              <a:off x="6983065" y="4314579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337A3867-799E-2847-99F8-865A3B342C03}"/>
                </a:ext>
              </a:extLst>
            </p:cNvPr>
            <p:cNvSpPr/>
            <p:nvPr/>
          </p:nvSpPr>
          <p:spPr>
            <a:xfrm>
              <a:off x="6983065" y="5373360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7924A80C-FA06-F243-9F52-A3A1865E2DD2}"/>
                </a:ext>
              </a:extLst>
            </p:cNvPr>
            <p:cNvSpPr/>
            <p:nvPr/>
          </p:nvSpPr>
          <p:spPr>
            <a:xfrm>
              <a:off x="11487178" y="3148586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FD5F4FAE-3AC4-0B4B-99F8-21A9F0846E85}"/>
                </a:ext>
              </a:extLst>
            </p:cNvPr>
            <p:cNvSpPr/>
            <p:nvPr/>
          </p:nvSpPr>
          <p:spPr>
            <a:xfrm>
              <a:off x="11487178" y="4207367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5" name="直線箭頭接點 14">
              <a:extLst>
                <a:ext uri="{FF2B5EF4-FFF2-40B4-BE49-F238E27FC236}">
                  <a16:creationId xmlns:a16="http://schemas.microsoft.com/office/drawing/2014/main" id="{011566B4-E791-BF4A-B69A-115A493B6687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 flipV="1">
              <a:off x="5839625" y="1792408"/>
              <a:ext cx="1165378" cy="9633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47C158B5-9D23-8340-9C5A-7DA6B59592B8}"/>
                </a:ext>
              </a:extLst>
            </p:cNvPr>
            <p:cNvSpPr/>
            <p:nvPr/>
          </p:nvSpPr>
          <p:spPr>
            <a:xfrm>
              <a:off x="9613022" y="1459424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E9FB7759-CB84-E14D-89EC-339CBA89BF3C}"/>
                </a:ext>
              </a:extLst>
            </p:cNvPr>
            <p:cNvSpPr/>
            <p:nvPr/>
          </p:nvSpPr>
          <p:spPr>
            <a:xfrm>
              <a:off x="9591083" y="2518205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B69546E3-E53A-7B4A-A3AA-34F5AF2A3A20}"/>
                </a:ext>
              </a:extLst>
            </p:cNvPr>
            <p:cNvSpPr/>
            <p:nvPr/>
          </p:nvSpPr>
          <p:spPr>
            <a:xfrm>
              <a:off x="9591083" y="4314579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DE6B1E50-6010-D14F-B15C-2F8CCC89A9D1}"/>
                </a:ext>
              </a:extLst>
            </p:cNvPr>
            <p:cNvSpPr/>
            <p:nvPr/>
          </p:nvSpPr>
          <p:spPr>
            <a:xfrm>
              <a:off x="9591083" y="5373360"/>
              <a:ext cx="566065" cy="665969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543390E4-63B0-154C-9B5F-858F3B8FC230}"/>
                </a:ext>
              </a:extLst>
            </p:cNvPr>
            <p:cNvSpPr/>
            <p:nvPr/>
          </p:nvSpPr>
          <p:spPr>
            <a:xfrm>
              <a:off x="7811657" y="1709162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219FD365-393E-5249-B0C6-14DFBE086F66}"/>
                </a:ext>
              </a:extLst>
            </p:cNvPr>
            <p:cNvSpPr/>
            <p:nvPr/>
          </p:nvSpPr>
          <p:spPr>
            <a:xfrm>
              <a:off x="8164358" y="170717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44C9A320-FE64-B34B-9E98-0D14EB30B88D}"/>
                </a:ext>
              </a:extLst>
            </p:cNvPr>
            <p:cNvSpPr/>
            <p:nvPr/>
          </p:nvSpPr>
          <p:spPr>
            <a:xfrm>
              <a:off x="8518748" y="1707177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0C157C82-7B83-1F40-9743-740B1D42342C}"/>
                </a:ext>
              </a:extLst>
            </p:cNvPr>
            <p:cNvSpPr/>
            <p:nvPr/>
          </p:nvSpPr>
          <p:spPr>
            <a:xfrm>
              <a:off x="8871449" y="170717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34387B3E-5236-0E41-BE7B-C2ECE8E9D216}"/>
                </a:ext>
              </a:extLst>
            </p:cNvPr>
            <p:cNvSpPr/>
            <p:nvPr/>
          </p:nvSpPr>
          <p:spPr>
            <a:xfrm>
              <a:off x="9221981" y="170717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DF3AC521-A976-D94A-9233-F7AA2583C674}"/>
                </a:ext>
              </a:extLst>
            </p:cNvPr>
            <p:cNvSpPr/>
            <p:nvPr/>
          </p:nvSpPr>
          <p:spPr>
            <a:xfrm>
              <a:off x="7810820" y="2763441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B160CEE6-3AAE-DD40-BB57-2F911DE9B4DA}"/>
                </a:ext>
              </a:extLst>
            </p:cNvPr>
            <p:cNvSpPr/>
            <p:nvPr/>
          </p:nvSpPr>
          <p:spPr>
            <a:xfrm>
              <a:off x="8163521" y="276145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8FC11B4C-301C-7947-B30E-DDF79A1168D8}"/>
                </a:ext>
              </a:extLst>
            </p:cNvPr>
            <p:cNvSpPr/>
            <p:nvPr/>
          </p:nvSpPr>
          <p:spPr>
            <a:xfrm>
              <a:off x="8517910" y="276145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88176EB6-B5F3-DE4D-842C-CBF79DD0144D}"/>
                </a:ext>
              </a:extLst>
            </p:cNvPr>
            <p:cNvSpPr/>
            <p:nvPr/>
          </p:nvSpPr>
          <p:spPr>
            <a:xfrm>
              <a:off x="8870611" y="276145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1C856282-1176-644D-AE81-C12AA1CAD953}"/>
                </a:ext>
              </a:extLst>
            </p:cNvPr>
            <p:cNvSpPr/>
            <p:nvPr/>
          </p:nvSpPr>
          <p:spPr>
            <a:xfrm>
              <a:off x="9221143" y="276145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4D4294AE-45D8-D642-B2DD-BBAB51FAEBC1}"/>
                </a:ext>
              </a:extLst>
            </p:cNvPr>
            <p:cNvSpPr/>
            <p:nvPr/>
          </p:nvSpPr>
          <p:spPr>
            <a:xfrm>
              <a:off x="7810820" y="4542337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31C9A823-FA35-D945-B21A-D0E02F2F3722}"/>
                </a:ext>
              </a:extLst>
            </p:cNvPr>
            <p:cNvSpPr/>
            <p:nvPr/>
          </p:nvSpPr>
          <p:spPr>
            <a:xfrm>
              <a:off x="8163521" y="4540352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E2EA161C-DF09-2043-B921-43C1E3BD8016}"/>
                </a:ext>
              </a:extLst>
            </p:cNvPr>
            <p:cNvSpPr/>
            <p:nvPr/>
          </p:nvSpPr>
          <p:spPr>
            <a:xfrm>
              <a:off x="8517910" y="4540352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580E454D-F592-A24B-B7D1-08BB2A517EBC}"/>
                </a:ext>
              </a:extLst>
            </p:cNvPr>
            <p:cNvSpPr/>
            <p:nvPr/>
          </p:nvSpPr>
          <p:spPr>
            <a:xfrm>
              <a:off x="8870611" y="4540352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D02ABDA8-9F72-F745-A40E-BC244C8AB730}"/>
                </a:ext>
              </a:extLst>
            </p:cNvPr>
            <p:cNvSpPr/>
            <p:nvPr/>
          </p:nvSpPr>
          <p:spPr>
            <a:xfrm>
              <a:off x="9221143" y="4540352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6B86E270-860C-0648-85AD-82106B15383A}"/>
                </a:ext>
              </a:extLst>
            </p:cNvPr>
            <p:cNvSpPr/>
            <p:nvPr/>
          </p:nvSpPr>
          <p:spPr>
            <a:xfrm>
              <a:off x="7810820" y="5675092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18879B7C-1F1C-FA49-82B9-390B2BA4C37F}"/>
                </a:ext>
              </a:extLst>
            </p:cNvPr>
            <p:cNvSpPr/>
            <p:nvPr/>
          </p:nvSpPr>
          <p:spPr>
            <a:xfrm>
              <a:off x="8163521" y="567310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7" name="橢圓 36">
              <a:extLst>
                <a:ext uri="{FF2B5EF4-FFF2-40B4-BE49-F238E27FC236}">
                  <a16:creationId xmlns:a16="http://schemas.microsoft.com/office/drawing/2014/main" id="{A4990E19-DA0E-AC4B-91B1-4CB054054755}"/>
                </a:ext>
              </a:extLst>
            </p:cNvPr>
            <p:cNvSpPr/>
            <p:nvPr/>
          </p:nvSpPr>
          <p:spPr>
            <a:xfrm>
              <a:off x="8517910" y="5673107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8" name="橢圓 37">
              <a:extLst>
                <a:ext uri="{FF2B5EF4-FFF2-40B4-BE49-F238E27FC236}">
                  <a16:creationId xmlns:a16="http://schemas.microsoft.com/office/drawing/2014/main" id="{80F64815-B5BA-0842-9222-4DBBDC76D5EB}"/>
                </a:ext>
              </a:extLst>
            </p:cNvPr>
            <p:cNvSpPr/>
            <p:nvPr/>
          </p:nvSpPr>
          <p:spPr>
            <a:xfrm>
              <a:off x="8870611" y="567310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9" name="橢圓 38">
              <a:extLst>
                <a:ext uri="{FF2B5EF4-FFF2-40B4-BE49-F238E27FC236}">
                  <a16:creationId xmlns:a16="http://schemas.microsoft.com/office/drawing/2014/main" id="{13DD7ECE-3902-9D4E-9726-7EFF81390A8C}"/>
                </a:ext>
              </a:extLst>
            </p:cNvPr>
            <p:cNvSpPr/>
            <p:nvPr/>
          </p:nvSpPr>
          <p:spPr>
            <a:xfrm>
              <a:off x="9221143" y="567310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0" name="橢圓 39">
              <a:extLst>
                <a:ext uri="{FF2B5EF4-FFF2-40B4-BE49-F238E27FC236}">
                  <a16:creationId xmlns:a16="http://schemas.microsoft.com/office/drawing/2014/main" id="{002322B1-C00A-1846-90FD-50E27DEACA18}"/>
                </a:ext>
              </a:extLst>
            </p:cNvPr>
            <p:cNvSpPr/>
            <p:nvPr/>
          </p:nvSpPr>
          <p:spPr>
            <a:xfrm>
              <a:off x="7195340" y="336852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65FC44DC-5484-CA47-A8A4-8C4CA8AF99B7}"/>
                </a:ext>
              </a:extLst>
            </p:cNvPr>
            <p:cNvSpPr/>
            <p:nvPr/>
          </p:nvSpPr>
          <p:spPr>
            <a:xfrm>
              <a:off x="7195340" y="3689888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EBCFC516-EF27-D341-9AFD-F7855E7E20CE}"/>
                </a:ext>
              </a:extLst>
            </p:cNvPr>
            <p:cNvSpPr/>
            <p:nvPr/>
          </p:nvSpPr>
          <p:spPr>
            <a:xfrm>
              <a:off x="7195340" y="4011250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DA7F21E3-450C-BD4B-A82B-3D6831EFE15C}"/>
                </a:ext>
              </a:extLst>
            </p:cNvPr>
            <p:cNvSpPr/>
            <p:nvPr/>
          </p:nvSpPr>
          <p:spPr>
            <a:xfrm>
              <a:off x="9808780" y="3368526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DB9A10F5-0888-284F-891E-803F5DA57F45}"/>
                </a:ext>
              </a:extLst>
            </p:cNvPr>
            <p:cNvSpPr/>
            <p:nvPr/>
          </p:nvSpPr>
          <p:spPr>
            <a:xfrm>
              <a:off x="9808780" y="3689888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3BB71088-ED39-2E4E-8E63-D04D8A52A97A}"/>
                </a:ext>
              </a:extLst>
            </p:cNvPr>
            <p:cNvSpPr/>
            <p:nvPr/>
          </p:nvSpPr>
          <p:spPr>
            <a:xfrm>
              <a:off x="9808780" y="4011250"/>
              <a:ext cx="141516" cy="166492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46" name="直線箭頭接點 45">
              <a:extLst>
                <a:ext uri="{FF2B5EF4-FFF2-40B4-BE49-F238E27FC236}">
                  <a16:creationId xmlns:a16="http://schemas.microsoft.com/office/drawing/2014/main" id="{98EF66F6-593F-124D-8A2E-70A754DBE942}"/>
                </a:ext>
              </a:extLst>
            </p:cNvPr>
            <p:cNvCxnSpPr>
              <a:cxnSpLocks/>
              <a:stCxn id="6" idx="6"/>
              <a:endCxn id="10" idx="2"/>
            </p:cNvCxnSpPr>
            <p:nvPr/>
          </p:nvCxnSpPr>
          <p:spPr>
            <a:xfrm>
              <a:off x="5839625" y="2755774"/>
              <a:ext cx="1143440" cy="9541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箭頭接點 46">
              <a:extLst>
                <a:ext uri="{FF2B5EF4-FFF2-40B4-BE49-F238E27FC236}">
                  <a16:creationId xmlns:a16="http://schemas.microsoft.com/office/drawing/2014/main" id="{BB8DA1E2-C98A-7B4E-8D08-D4AA5B8639AD}"/>
                </a:ext>
              </a:extLst>
            </p:cNvPr>
            <p:cNvCxnSpPr>
              <a:cxnSpLocks/>
              <a:stCxn id="6" idx="6"/>
              <a:endCxn id="11" idx="2"/>
            </p:cNvCxnSpPr>
            <p:nvPr/>
          </p:nvCxnSpPr>
          <p:spPr>
            <a:xfrm>
              <a:off x="5839625" y="2755774"/>
              <a:ext cx="1143440" cy="18917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箭頭接點 47">
              <a:extLst>
                <a:ext uri="{FF2B5EF4-FFF2-40B4-BE49-F238E27FC236}">
                  <a16:creationId xmlns:a16="http://schemas.microsoft.com/office/drawing/2014/main" id="{166B4AAC-2FB9-EA43-A16E-CABFCD4D71E1}"/>
                </a:ext>
              </a:extLst>
            </p:cNvPr>
            <p:cNvCxnSpPr>
              <a:cxnSpLocks/>
              <a:stCxn id="6" idx="6"/>
              <a:endCxn id="12" idx="2"/>
            </p:cNvCxnSpPr>
            <p:nvPr/>
          </p:nvCxnSpPr>
          <p:spPr>
            <a:xfrm>
              <a:off x="5839625" y="2755774"/>
              <a:ext cx="1143440" cy="295057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箭頭接點 48">
              <a:extLst>
                <a:ext uri="{FF2B5EF4-FFF2-40B4-BE49-F238E27FC236}">
                  <a16:creationId xmlns:a16="http://schemas.microsoft.com/office/drawing/2014/main" id="{8CCFDC67-84DB-BF45-8B6A-6E2F1A8D78AD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5817687" y="1792408"/>
              <a:ext cx="1187316" cy="202214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箭頭接點 49">
              <a:extLst>
                <a:ext uri="{FF2B5EF4-FFF2-40B4-BE49-F238E27FC236}">
                  <a16:creationId xmlns:a16="http://schemas.microsoft.com/office/drawing/2014/main" id="{644C9BA6-DD5A-0448-8AA5-994887E1B309}"/>
                </a:ext>
              </a:extLst>
            </p:cNvPr>
            <p:cNvCxnSpPr>
              <a:cxnSpLocks/>
              <a:stCxn id="7" idx="6"/>
              <a:endCxn id="10" idx="2"/>
            </p:cNvCxnSpPr>
            <p:nvPr/>
          </p:nvCxnSpPr>
          <p:spPr>
            <a:xfrm flipV="1">
              <a:off x="5817687" y="2851189"/>
              <a:ext cx="1165378" cy="9633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箭頭接點 50">
              <a:extLst>
                <a:ext uri="{FF2B5EF4-FFF2-40B4-BE49-F238E27FC236}">
                  <a16:creationId xmlns:a16="http://schemas.microsoft.com/office/drawing/2014/main" id="{7C6C6366-E8F3-AD48-9114-89B6B037A113}"/>
                </a:ext>
              </a:extLst>
            </p:cNvPr>
            <p:cNvCxnSpPr>
              <a:cxnSpLocks/>
              <a:stCxn id="7" idx="6"/>
              <a:endCxn id="12" idx="2"/>
            </p:cNvCxnSpPr>
            <p:nvPr/>
          </p:nvCxnSpPr>
          <p:spPr>
            <a:xfrm>
              <a:off x="5817687" y="3814555"/>
              <a:ext cx="1165378" cy="189179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箭頭接點 51">
              <a:extLst>
                <a:ext uri="{FF2B5EF4-FFF2-40B4-BE49-F238E27FC236}">
                  <a16:creationId xmlns:a16="http://schemas.microsoft.com/office/drawing/2014/main" id="{2C1E1B70-FC65-EC43-92ED-D156B17F97FE}"/>
                </a:ext>
              </a:extLst>
            </p:cNvPr>
            <p:cNvCxnSpPr>
              <a:cxnSpLocks/>
              <a:stCxn id="7" idx="6"/>
              <a:endCxn id="11" idx="2"/>
            </p:cNvCxnSpPr>
            <p:nvPr/>
          </p:nvCxnSpPr>
          <p:spPr>
            <a:xfrm>
              <a:off x="5817687" y="3814555"/>
              <a:ext cx="1165378" cy="83300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箭頭接點 52">
              <a:extLst>
                <a:ext uri="{FF2B5EF4-FFF2-40B4-BE49-F238E27FC236}">
                  <a16:creationId xmlns:a16="http://schemas.microsoft.com/office/drawing/2014/main" id="{CBD3C4E9-FB46-CC4E-8966-A03B1C578F48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 flipV="1">
              <a:off x="5817687" y="1792408"/>
              <a:ext cx="1187316" cy="308092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箭頭接點 53">
              <a:extLst>
                <a:ext uri="{FF2B5EF4-FFF2-40B4-BE49-F238E27FC236}">
                  <a16:creationId xmlns:a16="http://schemas.microsoft.com/office/drawing/2014/main" id="{BF73DF75-7318-494B-B197-2192B363CFC4}"/>
                </a:ext>
              </a:extLst>
            </p:cNvPr>
            <p:cNvCxnSpPr>
              <a:cxnSpLocks/>
              <a:stCxn id="8" idx="6"/>
              <a:endCxn id="11" idx="2"/>
            </p:cNvCxnSpPr>
            <p:nvPr/>
          </p:nvCxnSpPr>
          <p:spPr>
            <a:xfrm flipV="1">
              <a:off x="5817687" y="4647563"/>
              <a:ext cx="1165378" cy="22577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箭頭接點 54">
              <a:extLst>
                <a:ext uri="{FF2B5EF4-FFF2-40B4-BE49-F238E27FC236}">
                  <a16:creationId xmlns:a16="http://schemas.microsoft.com/office/drawing/2014/main" id="{3FDEE18B-B8BE-DB49-BCEB-E57A6A267774}"/>
                </a:ext>
              </a:extLst>
            </p:cNvPr>
            <p:cNvCxnSpPr>
              <a:cxnSpLocks/>
              <a:stCxn id="8" idx="6"/>
              <a:endCxn id="12" idx="2"/>
            </p:cNvCxnSpPr>
            <p:nvPr/>
          </p:nvCxnSpPr>
          <p:spPr>
            <a:xfrm>
              <a:off x="5817687" y="4873336"/>
              <a:ext cx="1165378" cy="83300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箭頭接點 55">
              <a:extLst>
                <a:ext uri="{FF2B5EF4-FFF2-40B4-BE49-F238E27FC236}">
                  <a16:creationId xmlns:a16="http://schemas.microsoft.com/office/drawing/2014/main" id="{CAEB4EF5-4912-2D4D-8C7D-1C3F8EF88AA8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 flipV="1">
              <a:off x="5817687" y="2851189"/>
              <a:ext cx="1165378" cy="202214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箭頭接點 56">
              <a:extLst>
                <a:ext uri="{FF2B5EF4-FFF2-40B4-BE49-F238E27FC236}">
                  <a16:creationId xmlns:a16="http://schemas.microsoft.com/office/drawing/2014/main" id="{C1CF96A5-AE00-D94E-B36B-A7402987E336}"/>
                </a:ext>
              </a:extLst>
            </p:cNvPr>
            <p:cNvCxnSpPr>
              <a:cxnSpLocks/>
              <a:stCxn id="6" idx="6"/>
            </p:cNvCxnSpPr>
            <p:nvPr/>
          </p:nvCxnSpPr>
          <p:spPr>
            <a:xfrm>
              <a:off x="5839625" y="2755774"/>
              <a:ext cx="1146699" cy="10665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箭頭接點 57">
              <a:extLst>
                <a:ext uri="{FF2B5EF4-FFF2-40B4-BE49-F238E27FC236}">
                  <a16:creationId xmlns:a16="http://schemas.microsoft.com/office/drawing/2014/main" id="{667A6157-95E5-0C43-B79C-72235AD3855F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>
              <a:off x="5817687" y="3814555"/>
              <a:ext cx="116537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箭頭接點 58">
              <a:extLst>
                <a:ext uri="{FF2B5EF4-FFF2-40B4-BE49-F238E27FC236}">
                  <a16:creationId xmlns:a16="http://schemas.microsoft.com/office/drawing/2014/main" id="{7C340A15-945C-E94B-A99A-27B06D9EB54B}"/>
                </a:ext>
              </a:extLst>
            </p:cNvPr>
            <p:cNvCxnSpPr>
              <a:cxnSpLocks/>
              <a:stCxn id="8" idx="6"/>
            </p:cNvCxnSpPr>
            <p:nvPr/>
          </p:nvCxnSpPr>
          <p:spPr>
            <a:xfrm flipV="1">
              <a:off x="5817687" y="3780756"/>
              <a:ext cx="1156249" cy="10925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箭頭接點 59">
              <a:extLst>
                <a:ext uri="{FF2B5EF4-FFF2-40B4-BE49-F238E27FC236}">
                  <a16:creationId xmlns:a16="http://schemas.microsoft.com/office/drawing/2014/main" id="{AFABFB4E-1989-A24B-BA69-8A89FF3B5C79}"/>
                </a:ext>
              </a:extLst>
            </p:cNvPr>
            <p:cNvCxnSpPr>
              <a:cxnSpLocks/>
              <a:stCxn id="16" idx="6"/>
              <a:endCxn id="13" idx="2"/>
            </p:cNvCxnSpPr>
            <p:nvPr/>
          </p:nvCxnSpPr>
          <p:spPr>
            <a:xfrm>
              <a:off x="10179087" y="1792408"/>
              <a:ext cx="1308091" cy="168916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箭頭接點 60">
              <a:extLst>
                <a:ext uri="{FF2B5EF4-FFF2-40B4-BE49-F238E27FC236}">
                  <a16:creationId xmlns:a16="http://schemas.microsoft.com/office/drawing/2014/main" id="{0B8A3F61-E046-3446-B785-73BFFB75BE2F}"/>
                </a:ext>
              </a:extLst>
            </p:cNvPr>
            <p:cNvCxnSpPr>
              <a:cxnSpLocks/>
              <a:stCxn id="16" idx="6"/>
              <a:endCxn id="14" idx="2"/>
            </p:cNvCxnSpPr>
            <p:nvPr/>
          </p:nvCxnSpPr>
          <p:spPr>
            <a:xfrm>
              <a:off x="10179087" y="1792408"/>
              <a:ext cx="1308091" cy="27479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箭頭接點 61">
              <a:extLst>
                <a:ext uri="{FF2B5EF4-FFF2-40B4-BE49-F238E27FC236}">
                  <a16:creationId xmlns:a16="http://schemas.microsoft.com/office/drawing/2014/main" id="{39B8C6F9-2C3E-3941-A26F-0CF90554BC06}"/>
                </a:ext>
              </a:extLst>
            </p:cNvPr>
            <p:cNvCxnSpPr>
              <a:cxnSpLocks/>
              <a:stCxn id="17" idx="6"/>
              <a:endCxn id="13" idx="2"/>
            </p:cNvCxnSpPr>
            <p:nvPr/>
          </p:nvCxnSpPr>
          <p:spPr>
            <a:xfrm>
              <a:off x="10157149" y="2851189"/>
              <a:ext cx="1330029" cy="6303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箭頭接點 62">
              <a:extLst>
                <a:ext uri="{FF2B5EF4-FFF2-40B4-BE49-F238E27FC236}">
                  <a16:creationId xmlns:a16="http://schemas.microsoft.com/office/drawing/2014/main" id="{079F1014-F26F-764E-9031-B1BAEAC681D4}"/>
                </a:ext>
              </a:extLst>
            </p:cNvPr>
            <p:cNvCxnSpPr>
              <a:cxnSpLocks/>
              <a:stCxn id="17" idx="6"/>
              <a:endCxn id="14" idx="2"/>
            </p:cNvCxnSpPr>
            <p:nvPr/>
          </p:nvCxnSpPr>
          <p:spPr>
            <a:xfrm>
              <a:off x="10157149" y="2851189"/>
              <a:ext cx="1330029" cy="168916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箭頭接點 63">
              <a:extLst>
                <a:ext uri="{FF2B5EF4-FFF2-40B4-BE49-F238E27FC236}">
                  <a16:creationId xmlns:a16="http://schemas.microsoft.com/office/drawing/2014/main" id="{497D2C3B-22DA-FA44-83EF-D568DCB4028A}"/>
                </a:ext>
              </a:extLst>
            </p:cNvPr>
            <p:cNvCxnSpPr>
              <a:cxnSpLocks/>
              <a:stCxn id="18" idx="6"/>
              <a:endCxn id="13" idx="2"/>
            </p:cNvCxnSpPr>
            <p:nvPr/>
          </p:nvCxnSpPr>
          <p:spPr>
            <a:xfrm flipV="1">
              <a:off x="10157149" y="3481570"/>
              <a:ext cx="1330029" cy="116599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箭頭接點 64">
              <a:extLst>
                <a:ext uri="{FF2B5EF4-FFF2-40B4-BE49-F238E27FC236}">
                  <a16:creationId xmlns:a16="http://schemas.microsoft.com/office/drawing/2014/main" id="{3A1A92B9-C2B9-D04E-BCBA-14E4AA31B041}"/>
                </a:ext>
              </a:extLst>
            </p:cNvPr>
            <p:cNvCxnSpPr>
              <a:cxnSpLocks/>
              <a:stCxn id="18" idx="6"/>
              <a:endCxn id="14" idx="2"/>
            </p:cNvCxnSpPr>
            <p:nvPr/>
          </p:nvCxnSpPr>
          <p:spPr>
            <a:xfrm flipV="1">
              <a:off x="10157149" y="4540352"/>
              <a:ext cx="1330029" cy="1072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箭頭接點 65">
              <a:extLst>
                <a:ext uri="{FF2B5EF4-FFF2-40B4-BE49-F238E27FC236}">
                  <a16:creationId xmlns:a16="http://schemas.microsoft.com/office/drawing/2014/main" id="{AFA5D332-416F-6F4A-92D5-BB2C27264A09}"/>
                </a:ext>
              </a:extLst>
            </p:cNvPr>
            <p:cNvCxnSpPr>
              <a:cxnSpLocks/>
              <a:stCxn id="19" idx="6"/>
              <a:endCxn id="13" idx="2"/>
            </p:cNvCxnSpPr>
            <p:nvPr/>
          </p:nvCxnSpPr>
          <p:spPr>
            <a:xfrm flipV="1">
              <a:off x="10157149" y="3481570"/>
              <a:ext cx="1330029" cy="22247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箭頭接點 66">
              <a:extLst>
                <a:ext uri="{FF2B5EF4-FFF2-40B4-BE49-F238E27FC236}">
                  <a16:creationId xmlns:a16="http://schemas.microsoft.com/office/drawing/2014/main" id="{B6012545-6994-B24E-BABC-19385B1EB7A3}"/>
                </a:ext>
              </a:extLst>
            </p:cNvPr>
            <p:cNvCxnSpPr>
              <a:cxnSpLocks/>
              <a:stCxn id="19" idx="6"/>
              <a:endCxn id="14" idx="2"/>
            </p:cNvCxnSpPr>
            <p:nvPr/>
          </p:nvCxnSpPr>
          <p:spPr>
            <a:xfrm flipV="1">
              <a:off x="10157149" y="4540352"/>
              <a:ext cx="1330029" cy="116599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箭頭接點 67">
              <a:extLst>
                <a:ext uri="{FF2B5EF4-FFF2-40B4-BE49-F238E27FC236}">
                  <a16:creationId xmlns:a16="http://schemas.microsoft.com/office/drawing/2014/main" id="{1FB0A2FB-84CE-AE40-ACEE-E61D31309366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 flipV="1">
              <a:off x="10126081" y="3481570"/>
              <a:ext cx="1361097" cy="3179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箭頭接點 68">
              <a:extLst>
                <a:ext uri="{FF2B5EF4-FFF2-40B4-BE49-F238E27FC236}">
                  <a16:creationId xmlns:a16="http://schemas.microsoft.com/office/drawing/2014/main" id="{9278A507-373A-9843-AF35-D45F2D13D4C6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>
              <a:off x="10135210" y="3799557"/>
              <a:ext cx="1351967" cy="7407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矩形 71">
            <a:extLst>
              <a:ext uri="{FF2B5EF4-FFF2-40B4-BE49-F238E27FC236}">
                <a16:creationId xmlns:a16="http://schemas.microsoft.com/office/drawing/2014/main" id="{5A288261-F867-DB4D-BC0F-54E77E49F2BF}"/>
              </a:ext>
            </a:extLst>
          </p:cNvPr>
          <p:cNvSpPr/>
          <p:nvPr/>
        </p:nvSpPr>
        <p:spPr>
          <a:xfrm>
            <a:off x="5592998" y="6363579"/>
            <a:ext cx="1627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  <a:endParaRPr lang="zh-TW" altLang="en-US" sz="2400" dirty="0">
              <a:solidFill>
                <a:schemeClr val="accent2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C98DB5A2-3AEE-3C4E-B8F1-B18C1936414F}"/>
              </a:ext>
            </a:extLst>
          </p:cNvPr>
          <p:cNvSpPr/>
          <p:nvPr/>
        </p:nvSpPr>
        <p:spPr>
          <a:xfrm>
            <a:off x="8175161" y="6361929"/>
            <a:ext cx="18838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Hidden Layer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0C364425-CEA3-E048-8AAA-DCC58B240574}"/>
              </a:ext>
            </a:extLst>
          </p:cNvPr>
          <p:cNvSpPr/>
          <p:nvPr/>
        </p:nvSpPr>
        <p:spPr>
          <a:xfrm>
            <a:off x="10415394" y="6361929"/>
            <a:ext cx="18325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Layer</a:t>
            </a:r>
            <a:endParaRPr lang="zh-TW" altLang="en-US" sz="2400" dirty="0">
              <a:solidFill>
                <a:srgbClr val="0432FF"/>
              </a:solidFill>
            </a:endParaRPr>
          </a:p>
        </p:txBody>
      </p:sp>
      <p:sp>
        <p:nvSpPr>
          <p:cNvPr id="76" name="橢圓 75">
            <a:extLst>
              <a:ext uri="{FF2B5EF4-FFF2-40B4-BE49-F238E27FC236}">
                <a16:creationId xmlns:a16="http://schemas.microsoft.com/office/drawing/2014/main" id="{7C66BDED-6826-CE44-846C-CE015B2E0BC5}"/>
              </a:ext>
            </a:extLst>
          </p:cNvPr>
          <p:cNvSpPr/>
          <p:nvPr/>
        </p:nvSpPr>
        <p:spPr>
          <a:xfrm>
            <a:off x="1213635" y="3400270"/>
            <a:ext cx="1418354" cy="1300403"/>
          </a:xfrm>
          <a:prstGeom prst="ellipse">
            <a:avLst/>
          </a:prstGeom>
          <a:noFill/>
          <a:ln w="1016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7" name="直線箭頭接點 76">
            <a:extLst>
              <a:ext uri="{FF2B5EF4-FFF2-40B4-BE49-F238E27FC236}">
                <a16:creationId xmlns:a16="http://schemas.microsoft.com/office/drawing/2014/main" id="{6753A97C-9420-3E41-AC1C-CB8C5D3CCD65}"/>
              </a:ext>
            </a:extLst>
          </p:cNvPr>
          <p:cNvCxnSpPr>
            <a:cxnSpLocks/>
            <a:stCxn id="76" idx="7"/>
          </p:cNvCxnSpPr>
          <p:nvPr/>
        </p:nvCxnSpPr>
        <p:spPr>
          <a:xfrm flipV="1">
            <a:off x="2424276" y="2752462"/>
            <a:ext cx="700546" cy="838248"/>
          </a:xfrm>
          <a:prstGeom prst="straightConnector1">
            <a:avLst/>
          </a:prstGeom>
          <a:ln w="101600">
            <a:solidFill>
              <a:srgbClr val="FF0000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196BD54E-2120-D943-9C1B-6199A154E28E}"/>
              </a:ext>
            </a:extLst>
          </p:cNvPr>
          <p:cNvCxnSpPr>
            <a:cxnSpLocks/>
          </p:cNvCxnSpPr>
          <p:nvPr/>
        </p:nvCxnSpPr>
        <p:spPr>
          <a:xfrm>
            <a:off x="6080387" y="2692795"/>
            <a:ext cx="919013" cy="647807"/>
          </a:xfrm>
          <a:prstGeom prst="straightConnector1">
            <a:avLst/>
          </a:prstGeom>
          <a:ln w="101600">
            <a:solidFill>
              <a:srgbClr val="FF0000"/>
            </a:solidFill>
            <a:prstDash val="sysDot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79CABE83-9CCB-4123-8F92-B81F851F634C}"/>
              </a:ext>
            </a:extLst>
          </p:cNvPr>
          <p:cNvSpPr/>
          <p:nvPr/>
        </p:nvSpPr>
        <p:spPr>
          <a:xfrm>
            <a:off x="6935554" y="2017269"/>
            <a:ext cx="47211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32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Artificial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874600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2DCEC527-55A3-A24F-8F9D-3265CE18C829}"/>
              </a:ext>
            </a:extLst>
          </p:cNvPr>
          <p:cNvSpPr/>
          <p:nvPr/>
        </p:nvSpPr>
        <p:spPr>
          <a:xfrm>
            <a:off x="3692942" y="4600754"/>
            <a:ext cx="4636206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2010601000101010101" pitchFamily="2" charset="-120"/>
              </a:rPr>
              <a:t>楊延齡</a:t>
            </a:r>
            <a:endParaRPr lang="en-US" altLang="zh-CN" sz="3600" kern="0" dirty="0">
              <a:solidFill>
                <a:srgbClr val="000000"/>
              </a:solidFill>
              <a:latin typeface="Times New Roman" panose="02020603050405020304" pitchFamily="18" charset="0"/>
              <a:ea typeface="標楷體" panose="02010601000101010101" pitchFamily="2" charset="-120"/>
            </a:endParaRPr>
          </a:p>
          <a:p>
            <a:pPr algn="ctr"/>
            <a:r>
              <a:rPr lang="en-US" altLang="zh-TW" sz="3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2010601000101010101" pitchFamily="2" charset="-120"/>
              </a:rPr>
              <a:t>d00524018@ntu.edu.tw</a:t>
            </a:r>
          </a:p>
          <a:p>
            <a:pPr algn="ctr"/>
            <a:r>
              <a:rPr lang="en-US" altLang="zh-TW" sz="36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rPr>
              <a:t>09/08</a:t>
            </a:r>
            <a:r>
              <a:rPr lang="en-US" altLang="zh-TW" sz="3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2010601000101010101" pitchFamily="2" charset="-120"/>
              </a:rPr>
              <a:t>/2020</a:t>
            </a:r>
            <a:endParaRPr lang="zh-TW" altLang="en-US" sz="36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395301C-7C6D-DC47-AB5B-522E89DD5F1A}"/>
              </a:ext>
            </a:extLst>
          </p:cNvPr>
          <p:cNvSpPr/>
          <p:nvPr/>
        </p:nvSpPr>
        <p:spPr>
          <a:xfrm>
            <a:off x="351478" y="621325"/>
            <a:ext cx="1148904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</a:t>
            </a:r>
            <a:r>
              <a:rPr lang="en-US" altLang="zh-TW" sz="11500" b="1">
                <a:latin typeface="Times New Roman" panose="02020603050405020304" pitchFamily="18" charset="0"/>
                <a:cs typeface="Times New Roman" panose="02020603050405020304" pitchFamily="18" charset="0"/>
              </a:rPr>
              <a:t>(I)</a:t>
            </a:r>
            <a:endParaRPr lang="en-US" altLang="zh-TW" sz="1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E560AC3-27EC-0644-B912-4F22BABD277C}"/>
              </a:ext>
            </a:extLst>
          </p:cNvPr>
          <p:cNvSpPr txBox="1"/>
          <p:nvPr/>
        </p:nvSpPr>
        <p:spPr>
          <a:xfrm>
            <a:off x="-1023257" y="29173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/>
          </a:p>
        </p:txBody>
      </p:sp>
      <p:pic>
        <p:nvPicPr>
          <p:cNvPr id="5" name="圖片 4" descr="Emblem72.jpg">
            <a:extLst>
              <a:ext uri="{FF2B5EF4-FFF2-40B4-BE49-F238E27FC236}">
                <a16:creationId xmlns:a16="http://schemas.microsoft.com/office/drawing/2014/main" id="{A6DCC39C-12E3-A947-A2D4-2152243C0CD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4488" y="4425169"/>
            <a:ext cx="2123440" cy="2105495"/>
          </a:xfrm>
          <a:prstGeom prst="rect">
            <a:avLst/>
          </a:prstGeom>
          <a:ln w="63500">
            <a:noFill/>
          </a:ln>
        </p:spPr>
      </p:pic>
      <p:pic>
        <p:nvPicPr>
          <p:cNvPr id="6" name="Picture 4" descr="http://www.che.ntu.edu.tw/che/wp-content/uploads/2016/06/%E7%B3%BBlogo%E5%84%AA%E5%8B%9D-%E8%B3%B4%E6%B5%A9%E6%81%A9.jpg">
            <a:extLst>
              <a:ext uri="{FF2B5EF4-FFF2-40B4-BE49-F238E27FC236}">
                <a16:creationId xmlns:a16="http://schemas.microsoft.com/office/drawing/2014/main" id="{DBE4A161-9885-410B-BD6B-9950250C2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957" y="4360284"/>
            <a:ext cx="2255543" cy="223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314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Learning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482FFA1-DD70-4033-AB89-47AE5F423B9B}"/>
              </a:ext>
            </a:extLst>
          </p:cNvPr>
          <p:cNvSpPr txBox="1"/>
          <p:nvPr/>
        </p:nvSpPr>
        <p:spPr>
          <a:xfrm>
            <a:off x="0" y="1053352"/>
            <a:ext cx="12192000" cy="501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 Learning: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data with fine-grained human-annotated labels to train networks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Learning: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using any human-annotated labels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Semi-supervised Learning: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a small amount of labeled data in conjunction with a large amount of unlabeled data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Weakly-supervised Learning: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learn with coarse-grained labels or inaccurate labels. The cost of obtaining weak supervision labels is generally much cheaper than fine-grained labels for supervised methods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Self-supervised Learning: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subset of unsupervised learning. Instead, the system learns to predict part of its input from other parts of it input</a:t>
            </a:r>
          </a:p>
        </p:txBody>
      </p:sp>
    </p:spTree>
    <p:extLst>
      <p:ext uri="{BB962C8B-B14F-4D97-AF65-F5344CB8AC3E}">
        <p14:creationId xmlns:p14="http://schemas.microsoft.com/office/powerpoint/2010/main" val="2404831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usgo.org/news/wp-content/uploads/2016/01/2016.01.28_nature-cover.jpg">
            <a:extLst>
              <a:ext uri="{FF2B5EF4-FFF2-40B4-BE49-F238E27FC236}">
                <a16:creationId xmlns:a16="http://schemas.microsoft.com/office/drawing/2014/main" id="{ACB0614F-251B-41ED-9BC6-3FB2EDF8D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628" y="1414242"/>
            <a:ext cx="3508075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s://storage.googleapis.com/deepmind-live-cms/documents/sc2-agent-vis%2520%25281%2529.gif">
            <a:extLst>
              <a:ext uri="{FF2B5EF4-FFF2-40B4-BE49-F238E27FC236}">
                <a16:creationId xmlns:a16="http://schemas.microsoft.com/office/drawing/2014/main" id="{5B59108E-8892-4486-905D-7C2212254C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422" y="2370395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62A36B6-FDDA-4867-AFE5-6DB47729AF8A}"/>
              </a:ext>
            </a:extLst>
          </p:cNvPr>
          <p:cNvSpPr/>
          <p:nvPr/>
        </p:nvSpPr>
        <p:spPr>
          <a:xfrm>
            <a:off x="5660725" y="17030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https://deepmind.com/blog/alphastar-mastering-real-time-strategy-game-starcraft-ii/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15AD7AE-2201-364D-9105-01CAE3595E7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47964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世界最弱</a:t>
            </a:r>
            <a:r>
              <a:rPr kumimoji="1" lang="ja-JP" alt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のオセロ</a:t>
            </a:r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kumimoji="1" lang="zh-TW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作</a:t>
            </a:r>
            <a:r>
              <a:rPr kumimoji="1" lang="ja-JP" alt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りました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195073F-5356-ED4D-9636-38830CD37CDA}"/>
              </a:ext>
            </a:extLst>
          </p:cNvPr>
          <p:cNvSpPr/>
          <p:nvPr/>
        </p:nvSpPr>
        <p:spPr>
          <a:xfrm>
            <a:off x="8372992" y="3632954"/>
            <a:ext cx="3195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dirty="0">
                <a:hlinkClick r:id="rId3"/>
              </a:rPr>
              <a:t>https://othello.to-kei.net/weak/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D7D6183-8422-42BE-8981-59ECBE266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551" y="1104665"/>
            <a:ext cx="3340898" cy="542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36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Toilet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8241D87-5B97-4FA3-A50F-2EA8776A4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48" y="1042754"/>
            <a:ext cx="10138527" cy="546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1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Toilet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A2DFD99-8737-4EA5-94A7-07D51EF38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170" y="996427"/>
            <a:ext cx="8602202" cy="567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352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Toilet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FD3D18D-AB1C-E748-ACA6-29C9254D3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14" y="1481947"/>
            <a:ext cx="10689771" cy="337611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42EF3A9-479C-E54D-BE8F-6C235ADCF048}"/>
              </a:ext>
            </a:extLst>
          </p:cNvPr>
          <p:cNvSpPr/>
          <p:nvPr/>
        </p:nvSpPr>
        <p:spPr>
          <a:xfrm>
            <a:off x="5567649" y="5531489"/>
            <a:ext cx="10567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Link</a:t>
            </a:r>
            <a:endParaRPr lang="zh-TW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858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GPT3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3C7C561-C9BB-CB4D-869C-59288638B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817" y="1142999"/>
            <a:ext cx="3760366" cy="473528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5B72198-39F8-8540-837E-CE10448C417C}"/>
              </a:ext>
            </a:extLst>
          </p:cNvPr>
          <p:cNvSpPr/>
          <p:nvPr/>
        </p:nvSpPr>
        <p:spPr>
          <a:xfrm>
            <a:off x="5567650" y="6017212"/>
            <a:ext cx="10567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6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Link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345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BF92529-97BD-4448-B65F-99EFC559E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779" y="889499"/>
            <a:ext cx="10169009" cy="596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39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vs Deep Learning</a:t>
            </a:r>
          </a:p>
        </p:txBody>
      </p:sp>
      <p:sp>
        <p:nvSpPr>
          <p:cNvPr id="2" name="矩形 1"/>
          <p:cNvSpPr/>
          <p:nvPr/>
        </p:nvSpPr>
        <p:spPr>
          <a:xfrm>
            <a:off x="113071" y="1101408"/>
            <a:ext cx="108744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there is lack of domain understanding for feature introspection, Deep Learning techniques outshines others as you have to worry less about feature engineering.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85BB8C7-A6B3-41B2-8397-ED0739650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152" y="2814767"/>
            <a:ext cx="7559695" cy="36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7761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vs Deep Learning</a:t>
            </a:r>
          </a:p>
        </p:txBody>
      </p:sp>
      <p:sp>
        <p:nvSpPr>
          <p:cNvPr id="2" name="矩形 1"/>
          <p:cNvSpPr/>
          <p:nvPr/>
        </p:nvSpPr>
        <p:spPr>
          <a:xfrm>
            <a:off x="113071" y="1101408"/>
            <a:ext cx="108744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really shines when it comes to complex problems such as image classification, natural language processing, and speech recognition.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D944D81-0048-49EF-8E07-BD10F3E08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91" y="2753145"/>
            <a:ext cx="11735817" cy="40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36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 vs Machine Learning vs Deep Learning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6451D72-2AD3-4D0D-9DD1-74F70BB6A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82" y="2304134"/>
            <a:ext cx="6066046" cy="329822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B14A859-20B9-4D15-9134-A140883E4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629" y="2646593"/>
            <a:ext cx="5840474" cy="26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472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vs Deep Learning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2AA63C27-3719-4DC7-A52A-0E6D406667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1343633"/>
              </p:ext>
            </p:extLst>
          </p:nvPr>
        </p:nvGraphicFramePr>
        <p:xfrm>
          <a:off x="600546" y="1402835"/>
          <a:ext cx="10990908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5454">
                  <a:extLst>
                    <a:ext uri="{9D8B030D-6E8A-4147-A177-3AD203B41FA5}">
                      <a16:colId xmlns:a16="http://schemas.microsoft.com/office/drawing/2014/main" val="1617122770"/>
                    </a:ext>
                  </a:extLst>
                </a:gridCol>
                <a:gridCol w="5495454">
                  <a:extLst>
                    <a:ext uri="{9D8B030D-6E8A-4147-A177-3AD203B41FA5}">
                      <a16:colId xmlns:a16="http://schemas.microsoft.com/office/drawing/2014/main" val="17137014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Machine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 Learning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8839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Machine Learning Algorithms perform well when data size is not too large.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 learning algorithms need a large amount of data.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381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Machine learning can work on low-end machines.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 learning algorithms heavily depend on high-end machines.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936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Machine learning model comparatively takes much less time to train.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 learning algorithm takes a long time to train.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633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13571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125ECD-E45B-4CBB-AB53-BC80EA81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1025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YouTube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頻道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766931-9F7F-4E34-862B-B470998A1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Search “Machine Learning” or “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</a:t>
            </a:r>
            <a:r>
              <a:rPr lang="en-US" altLang="zh-TW" sz="2400" dirty="0"/>
              <a:t>” on YouTube</a:t>
            </a:r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7FCAC92-81C6-A14C-BDD5-10AF49547C90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Pokémon Master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503803E-543E-42C8-B2B3-967BC9232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285" y="2471047"/>
            <a:ext cx="8553429" cy="419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1438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CB68E30-F255-4412-9712-B9F7EEBB2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1" y="966676"/>
            <a:ext cx="8955800" cy="414563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CBBD315-D281-334C-BB63-821B0435781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F578D64-2629-5648-BADA-41E00A0B9ADC}"/>
              </a:ext>
            </a:extLst>
          </p:cNvPr>
          <p:cNvSpPr/>
          <p:nvPr/>
        </p:nvSpPr>
        <p:spPr>
          <a:xfrm>
            <a:off x="1976789" y="2475638"/>
            <a:ext cx="1492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RAM: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 GB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72FD920-7614-AF47-B0F9-B61320528D23}"/>
              </a:ext>
            </a:extLst>
          </p:cNvPr>
          <p:cNvSpPr/>
          <p:nvPr/>
        </p:nvSpPr>
        <p:spPr>
          <a:xfrm>
            <a:off x="959361" y="5313755"/>
            <a:ext cx="3527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CPU: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 Corei7 7th Generation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0E1A6A7-9B83-D640-9F9A-42A46AF4FE3F}"/>
              </a:ext>
            </a:extLst>
          </p:cNvPr>
          <p:cNvSpPr/>
          <p:nvPr/>
        </p:nvSpPr>
        <p:spPr>
          <a:xfrm>
            <a:off x="6806297" y="2567829"/>
            <a:ext cx="3437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GPU: NVIDIA 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GeForce 10 series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65CD27B-7FA3-0549-81D8-8FBE6F83A5E0}"/>
              </a:ext>
            </a:extLst>
          </p:cNvPr>
          <p:cNvSpPr/>
          <p:nvPr/>
        </p:nvSpPr>
        <p:spPr>
          <a:xfrm>
            <a:off x="5694680" y="529211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Storage: 1TB HDD,  256 GB SSD, or Cloud Storage Options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066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CBBD315-D281-334C-BB63-821B0435781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4841FAF-4BF8-4A49-881C-BEB2F3AE777B}"/>
              </a:ext>
            </a:extLst>
          </p:cNvPr>
          <p:cNvSpPr/>
          <p:nvPr/>
        </p:nvSpPr>
        <p:spPr>
          <a:xfrm>
            <a:off x="1211332" y="1771781"/>
            <a:ext cx="13644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E23F9ED-CA5F-6C44-921A-A872B69DF3D6}"/>
              </a:ext>
            </a:extLst>
          </p:cNvPr>
          <p:cNvSpPr/>
          <p:nvPr/>
        </p:nvSpPr>
        <p:spPr>
          <a:xfrm>
            <a:off x="5168134" y="1771781"/>
            <a:ext cx="13644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Apple</a:t>
            </a:r>
            <a:endParaRPr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E2375CC-DAE3-4D41-B0E7-15E8F3F04F78}"/>
              </a:ext>
            </a:extLst>
          </p:cNvPr>
          <p:cNvSpPr/>
          <p:nvPr/>
        </p:nvSpPr>
        <p:spPr>
          <a:xfrm>
            <a:off x="8951771" y="1771781"/>
            <a:ext cx="202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9BC813D-9546-4C69-8005-F660A0C2F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53" y="2418112"/>
            <a:ext cx="11363929" cy="376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53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2.kknews.cc/SIG=3elnq8q/ctp-vzntr/5p60p14rppq1454q8q75qr6sr62p4q45.jpg">
            <a:extLst>
              <a:ext uri="{FF2B5EF4-FFF2-40B4-BE49-F238E27FC236}">
                <a16:creationId xmlns:a16="http://schemas.microsoft.com/office/drawing/2014/main" id="{2F03FBFE-C92E-42B5-8F87-D76F8C093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6052"/>
            <a:ext cx="4054136" cy="158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Loved Other Frameworks, Libraries, and Tools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EF8B9A7-22A2-4D66-8C44-44F34F39AE13}"/>
              </a:ext>
            </a:extLst>
          </p:cNvPr>
          <p:cNvSpPr/>
          <p:nvPr/>
        </p:nvSpPr>
        <p:spPr>
          <a:xfrm>
            <a:off x="3418294" y="5715930"/>
            <a:ext cx="4044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Stack Overflow’s 2020 Developer Survey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35F22EC-DF07-4AA3-9998-A5293012F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879" y="2116033"/>
            <a:ext cx="9425233" cy="318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2700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vs </a:t>
            </a:r>
            <a:r>
              <a:rPr kumimoji="1" lang="en-US" altLang="zh-CN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vs Python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圖表 5">
            <a:extLst>
              <a:ext uri="{FF2B5EF4-FFF2-40B4-BE49-F238E27FC236}">
                <a16:creationId xmlns:a16="http://schemas.microsoft.com/office/drawing/2014/main" id="{20E301E2-87FF-4D42-8BA6-2194734478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4460588"/>
              </p:ext>
            </p:extLst>
          </p:nvPr>
        </p:nvGraphicFramePr>
        <p:xfrm>
          <a:off x="1285593" y="1312752"/>
          <a:ext cx="10420538" cy="47802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86470EAB-66FF-4700-BC44-43FF3DF33186}"/>
              </a:ext>
            </a:extLst>
          </p:cNvPr>
          <p:cNvSpPr/>
          <p:nvPr/>
        </p:nvSpPr>
        <p:spPr>
          <a:xfrm>
            <a:off x="3048000" y="29673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6D4B420-A8D1-4CDB-A066-85954D1456EB}"/>
              </a:ext>
            </a:extLst>
          </p:cNvPr>
          <p:cNvSpPr/>
          <p:nvPr/>
        </p:nvSpPr>
        <p:spPr>
          <a:xfrm>
            <a:off x="139125" y="3336667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Popularity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B04BE75-06FA-4007-9A40-BA9D5147DD6E}"/>
              </a:ext>
            </a:extLst>
          </p:cNvPr>
          <p:cNvSpPr txBox="1"/>
          <p:nvPr/>
        </p:nvSpPr>
        <p:spPr>
          <a:xfrm>
            <a:off x="10702544" y="315200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endParaRPr lang="zh-TW" altLang="en-US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284C5F3-40D6-4AEC-84DD-163558577D47}"/>
              </a:ext>
            </a:extLst>
          </p:cNvPr>
          <p:cNvSpPr txBox="1"/>
          <p:nvPr/>
        </p:nvSpPr>
        <p:spPr>
          <a:xfrm>
            <a:off x="10447700" y="4541010"/>
            <a:ext cx="1232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endParaRPr lang="zh-TW" altLang="en-US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8ED8374-C129-422E-BF4D-17E95FA9FC4A}"/>
              </a:ext>
            </a:extLst>
          </p:cNvPr>
          <p:cNvSpPr txBox="1"/>
          <p:nvPr/>
        </p:nvSpPr>
        <p:spPr>
          <a:xfrm>
            <a:off x="10612777" y="4878076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endParaRPr lang="zh-TW" altLang="en-US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9376D70-8BC0-4EDB-BF41-10124F3BF578}"/>
              </a:ext>
            </a:extLst>
          </p:cNvPr>
          <p:cNvSpPr/>
          <p:nvPr/>
        </p:nvSpPr>
        <p:spPr>
          <a:xfrm>
            <a:off x="5222341" y="1312752"/>
            <a:ext cx="2547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4"/>
              </a:rPr>
              <a:t>Google Trends Popularity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37960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sv-SE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Keras vs Tensorflow vs PyTorch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F34E68A-0E1C-4EB1-8F5D-927D20C39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438" y="1762618"/>
            <a:ext cx="8913124" cy="42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7923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280082E-34F2-1043-959A-3048A614173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</p:txBody>
      </p:sp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2D1225A3-DD98-E442-9DA6-75C5FDE0AD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7328051"/>
              </p:ext>
            </p:extLst>
          </p:nvPr>
        </p:nvGraphicFramePr>
        <p:xfrm>
          <a:off x="1285103" y="808522"/>
          <a:ext cx="9119286" cy="6049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E047F391-12CB-41CA-A88B-F45ABF549B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161" y="883402"/>
            <a:ext cx="11979678" cy="597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249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280082E-34F2-1043-959A-3048A614173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Introducing Keras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175A3FA-7023-1642-9986-CE0858E4E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08" b="17015"/>
          <a:stretch/>
        </p:blipFill>
        <p:spPr>
          <a:xfrm>
            <a:off x="8180174" y="5560541"/>
            <a:ext cx="4011826" cy="129745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2818A79-5B8B-E04E-922A-BCEB57CF524A}"/>
              </a:ext>
            </a:extLst>
          </p:cNvPr>
          <p:cNvSpPr/>
          <p:nvPr/>
        </p:nvSpPr>
        <p:spPr>
          <a:xfrm>
            <a:off x="0" y="808522"/>
            <a:ext cx="12192000" cy="5174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Compatible with: </a:t>
            </a:r>
            <a:r>
              <a:rPr lang="en" altLang="zh-TW" sz="3200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3</a:t>
            </a:r>
            <a:endParaRPr lang="en" altLang="zh-TW" sz="3200" dirty="0">
              <a:solidFill>
                <a:srgbClr val="4040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Capable of running on top of </a:t>
            </a:r>
            <a:r>
              <a:rPr lang="en" altLang="zh-TW" sz="3200" dirty="0">
                <a:solidFill>
                  <a:srgbClr val="8E4A4A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TensorFlow</a:t>
            </a:r>
            <a:r>
              <a:rPr lang="en" altLang="zh-TW" sz="32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Allows for easy and fast prototyping (through user friendliness, modularity, and extensibility).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Supports both convolutional networks and recurrent networks, as well as combinations of the two.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Runs seamlessly on CPU and GPU.</a:t>
            </a:r>
          </a:p>
        </p:txBody>
      </p:sp>
    </p:spTree>
    <p:extLst>
      <p:ext uri="{BB962C8B-B14F-4D97-AF65-F5344CB8AC3E}">
        <p14:creationId xmlns:p14="http://schemas.microsoft.com/office/powerpoint/2010/main" val="10073017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280082E-34F2-1043-959A-3048A614173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API Styles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175A3FA-7023-1642-9986-CE0858E4E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08" b="17015"/>
          <a:stretch/>
        </p:blipFill>
        <p:spPr>
          <a:xfrm>
            <a:off x="8180174" y="5560541"/>
            <a:ext cx="4011826" cy="129745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2818A79-5B8B-E04E-922A-BCEB57CF524A}"/>
              </a:ext>
            </a:extLst>
          </p:cNvPr>
          <p:cNvSpPr/>
          <p:nvPr/>
        </p:nvSpPr>
        <p:spPr>
          <a:xfrm>
            <a:off x="0" y="808522"/>
            <a:ext cx="12192000" cy="22198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Sequential Model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functional API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</a:t>
            </a:r>
            <a:r>
              <a:rPr lang="en" altLang="zh-TW" sz="3200" dirty="0" err="1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subclassing</a:t>
            </a:r>
            <a:r>
              <a:rPr lang="en" altLang="zh-TW" sz="32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(sometimes needed to de</a:t>
            </a:r>
            <a:r>
              <a:rPr lang="en-US" altLang="zh-CN" sz="32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  <a:r>
              <a:rPr lang="en" altLang="zh-TW" sz="32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506005E4-353F-D442-A562-D1CBED38EF63}"/>
              </a:ext>
            </a:extLst>
          </p:cNvPr>
          <p:cNvSpPr/>
          <p:nvPr/>
        </p:nvSpPr>
        <p:spPr>
          <a:xfrm>
            <a:off x="42014" y="987938"/>
            <a:ext cx="4095646" cy="629107"/>
          </a:xfrm>
          <a:prstGeom prst="roundRect">
            <a:avLst/>
          </a:prstGeom>
          <a:noFill/>
          <a:ln w="635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1050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B868A81-A75D-43C2-9F32-50F5257E8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37" y="298432"/>
            <a:ext cx="10668925" cy="626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280082E-34F2-1043-959A-3048A6141738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Keras data generator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6832FDB-48E8-E140-B998-DF7D0D8B5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350" y="1163149"/>
            <a:ext cx="6337300" cy="44704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175BC09A-D999-B646-A0E6-1D6088F5272D}"/>
              </a:ext>
            </a:extLst>
          </p:cNvPr>
          <p:cNvSpPr txBox="1"/>
          <p:nvPr/>
        </p:nvSpPr>
        <p:spPr>
          <a:xfrm>
            <a:off x="5616541" y="5889322"/>
            <a:ext cx="9589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Link</a:t>
            </a:r>
            <a:endParaRPr kumimoji="1"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B8C60A3-34A0-2F4B-914E-068189F6A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30994"/>
            <a:ext cx="2896573" cy="333471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62DFBF0-2FCB-CA4D-8E25-A35A6FDDAF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4650" y="2213687"/>
            <a:ext cx="2927350" cy="236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44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Well Can an AI Learn Physics?</a:t>
            </a:r>
            <a:endParaRPr kumimoji="1" lang="en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線上媒體 1" title="How Well Can an AI Learn Physics? ⚛">
            <a:hlinkClick r:id="" action="ppaction://media"/>
            <a:extLst>
              <a:ext uri="{FF2B5EF4-FFF2-40B4-BE49-F238E27FC236}">
                <a16:creationId xmlns:a16="http://schemas.microsoft.com/office/drawing/2014/main" id="{41BEAE48-BD2C-4918-9BF3-C734750E965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497343" y="1140737"/>
            <a:ext cx="9197313" cy="517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385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63619B2-82B7-AD45-B56E-E416CEFFAB99}"/>
              </a:ext>
            </a:extLst>
          </p:cNvPr>
          <p:cNvSpPr/>
          <p:nvPr/>
        </p:nvSpPr>
        <p:spPr>
          <a:xfrm>
            <a:off x="464003" y="1231635"/>
            <a:ext cx="4642387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Sentiment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News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 Surveillance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 Classification and Spam Filtering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Speech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Fraud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Author Identification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BBEF747-CBEA-BC41-A8BD-B9C3ADFB0A53}"/>
              </a:ext>
            </a:extLst>
          </p:cNvPr>
          <p:cNvSpPr/>
          <p:nvPr/>
        </p:nvSpPr>
        <p:spPr>
          <a:xfrm>
            <a:off x="6096001" y="1231635"/>
            <a:ext cx="5446816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Services of Social Media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Medical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 for Products and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Customer Supports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Age/Gender Identification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 Identification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Retrieval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 Personal Assistant</a:t>
            </a:r>
          </a:p>
        </p:txBody>
      </p:sp>
    </p:spTree>
    <p:extLst>
      <p:ext uri="{BB962C8B-B14F-4D97-AF65-F5344CB8AC3E}">
        <p14:creationId xmlns:p14="http://schemas.microsoft.com/office/powerpoint/2010/main" val="3584476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5EC993A-EBF7-2B49-8A37-D3F7091B887E}"/>
              </a:ext>
            </a:extLst>
          </p:cNvPr>
          <p:cNvSpPr/>
          <p:nvPr/>
        </p:nvSpPr>
        <p:spPr>
          <a:xfrm>
            <a:off x="950417" y="3239539"/>
            <a:ext cx="2236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Recognition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F600F59-BA0B-0241-A6F2-45CFEF0FBDCC}"/>
              </a:ext>
            </a:extLst>
          </p:cNvPr>
          <p:cNvSpPr/>
          <p:nvPr/>
        </p:nvSpPr>
        <p:spPr>
          <a:xfrm>
            <a:off x="5153080" y="3094522"/>
            <a:ext cx="2262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Sentiment Analysis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6F09906-E394-BD40-B5A1-F0E0120CF51A}"/>
              </a:ext>
            </a:extLst>
          </p:cNvPr>
          <p:cNvSpPr/>
          <p:nvPr/>
        </p:nvSpPr>
        <p:spPr>
          <a:xfrm>
            <a:off x="5121052" y="6059558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News Classification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E4117C1-B2D2-6A44-8CDA-C594A8C96B58}"/>
              </a:ext>
            </a:extLst>
          </p:cNvPr>
          <p:cNvSpPr/>
          <p:nvPr/>
        </p:nvSpPr>
        <p:spPr>
          <a:xfrm>
            <a:off x="950417" y="6268748"/>
            <a:ext cx="2235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 Surveillance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85EF0B8-7603-E244-93AF-5A636A58AD31}"/>
              </a:ext>
            </a:extLst>
          </p:cNvPr>
          <p:cNvSpPr/>
          <p:nvPr/>
        </p:nvSpPr>
        <p:spPr>
          <a:xfrm>
            <a:off x="9074299" y="6380161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Speech Recognition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55B989F-2031-604A-A00C-54E3DEF4EA27}"/>
              </a:ext>
            </a:extLst>
          </p:cNvPr>
          <p:cNvSpPr/>
          <p:nvPr/>
        </p:nvSpPr>
        <p:spPr>
          <a:xfrm>
            <a:off x="8012651" y="3250187"/>
            <a:ext cx="4179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 Classification and Spam Filtering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5BDDFB4-8B68-47D3-BFEB-6E52AE9F9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43" y="821113"/>
            <a:ext cx="11918713" cy="543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21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0FEDBBD-713C-EF41-A718-5AE612C8D510}"/>
              </a:ext>
            </a:extLst>
          </p:cNvPr>
          <p:cNvSpPr/>
          <p:nvPr/>
        </p:nvSpPr>
        <p:spPr>
          <a:xfrm>
            <a:off x="912388" y="2964665"/>
            <a:ext cx="2653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Fraud Detection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B460804-37D4-6E4B-B02B-130C101E32CC}"/>
              </a:ext>
            </a:extLst>
          </p:cNvPr>
          <p:cNvSpPr/>
          <p:nvPr/>
        </p:nvSpPr>
        <p:spPr>
          <a:xfrm>
            <a:off x="845060" y="6160720"/>
            <a:ext cx="2787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Services of Social Media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475E6C6-405B-624A-9772-7B4820569A1F}"/>
              </a:ext>
            </a:extLst>
          </p:cNvPr>
          <p:cNvSpPr/>
          <p:nvPr/>
        </p:nvSpPr>
        <p:spPr>
          <a:xfrm>
            <a:off x="5247807" y="3209685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Medical Services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C9808DF-49B4-FA4B-881E-0D00C71F762F}"/>
              </a:ext>
            </a:extLst>
          </p:cNvPr>
          <p:cNvSpPr/>
          <p:nvPr/>
        </p:nvSpPr>
        <p:spPr>
          <a:xfrm>
            <a:off x="4019906" y="6213105"/>
            <a:ext cx="4525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 for Products and Services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FF70CED-BED3-9F47-AD01-1C05C09959FB}"/>
              </a:ext>
            </a:extLst>
          </p:cNvPr>
          <p:cNvSpPr/>
          <p:nvPr/>
        </p:nvSpPr>
        <p:spPr>
          <a:xfrm>
            <a:off x="8968917" y="3230734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Customer Supports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6D37A98-0009-0A40-AB09-031AF47EEC5D}"/>
              </a:ext>
            </a:extLst>
          </p:cNvPr>
          <p:cNvSpPr/>
          <p:nvPr/>
        </p:nvSpPr>
        <p:spPr>
          <a:xfrm>
            <a:off x="8979891" y="6137375"/>
            <a:ext cx="2903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Age/Gender Identification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E5A1C6E-03C1-4B77-BEBA-72344B59C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88" y="957510"/>
            <a:ext cx="11723624" cy="524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786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492BDE8-8104-534D-83AC-DA1D725342AB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BDD695B-3FCD-2043-B075-4DD7AE9398CF}"/>
              </a:ext>
            </a:extLst>
          </p:cNvPr>
          <p:cNvSpPr/>
          <p:nvPr/>
        </p:nvSpPr>
        <p:spPr>
          <a:xfrm>
            <a:off x="1810222" y="2852934"/>
            <a:ext cx="2685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 Identification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8CF0E5E-6FF6-6D44-A725-25C956C130BB}"/>
              </a:ext>
            </a:extLst>
          </p:cNvPr>
          <p:cNvSpPr/>
          <p:nvPr/>
        </p:nvSpPr>
        <p:spPr>
          <a:xfrm>
            <a:off x="1912814" y="6254779"/>
            <a:ext cx="2480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Retrieval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2FACB11-526F-FE4F-9E25-4F32823076E1}"/>
              </a:ext>
            </a:extLst>
          </p:cNvPr>
          <p:cNvSpPr/>
          <p:nvPr/>
        </p:nvSpPr>
        <p:spPr>
          <a:xfrm>
            <a:off x="7535192" y="3403159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 Control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0472FD8-9187-4D42-BC36-43A66A4A38EC}"/>
              </a:ext>
            </a:extLst>
          </p:cNvPr>
          <p:cNvSpPr/>
          <p:nvPr/>
        </p:nvSpPr>
        <p:spPr>
          <a:xfrm>
            <a:off x="7006681" y="6439445"/>
            <a:ext cx="2857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 Personal Assistant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287AD9AF-717B-43A5-9AA7-54CDA74E3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003" y="865304"/>
            <a:ext cx="8967993" cy="551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87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60243</TotalTime>
  <Words>814</Words>
  <Application>Microsoft Macintosh PowerPoint</Application>
  <PresentationFormat>寬螢幕</PresentationFormat>
  <Paragraphs>176</Paragraphs>
  <Slides>40</Slides>
  <Notes>37</Notes>
  <HiddenSlides>0</HiddenSlides>
  <MMClips>2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48" baseType="lpstr">
      <vt:lpstr>微軟正黑體</vt:lpstr>
      <vt:lpstr>Arial</vt:lpstr>
      <vt:lpstr>Calibri</vt:lpstr>
      <vt:lpstr>Calibri Light</vt:lpstr>
      <vt:lpstr>Cambria Math</vt:lpstr>
      <vt:lpstr>Times New Roman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機器學習 YouTube 頻道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延齡 楊</dc:creator>
  <cp:lastModifiedBy>延齡 楊</cp:lastModifiedBy>
  <cp:revision>720</cp:revision>
  <dcterms:created xsi:type="dcterms:W3CDTF">2019-06-29T08:37:39Z</dcterms:created>
  <dcterms:modified xsi:type="dcterms:W3CDTF">2020-09-07T13:14:06Z</dcterms:modified>
</cp:coreProperties>
</file>